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59" r:id="rId3"/>
    <p:sldId id="261" r:id="rId4"/>
    <p:sldId id="265" r:id="rId5"/>
    <p:sldId id="262" r:id="rId6"/>
    <p:sldId id="266" r:id="rId7"/>
    <p:sldId id="263" r:id="rId8"/>
    <p:sldId id="268" r:id="rId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66" autoAdjust="0"/>
    <p:restoredTop sz="94660"/>
  </p:normalViewPr>
  <p:slideViewPr>
    <p:cSldViewPr>
      <p:cViewPr varScale="1">
        <p:scale>
          <a:sx n="65" d="100"/>
          <a:sy n="65" d="100"/>
        </p:scale>
        <p:origin x="-16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907561-8F7F-4AE3-B1E2-59A5A2C496C6}" type="datetimeFigureOut">
              <a:rPr lang="es-MX" smtClean="0"/>
              <a:pPr/>
              <a:t>11/07/2017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809C4-D42C-4000-9FA4-3A973167DBAB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7306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809C4-D42C-4000-9FA4-3A973167DBAB}" type="slidenum">
              <a:rPr lang="es-MX" smtClean="0"/>
              <a:pPr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2226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0C075-8279-46B6-811D-5B07DE277947}" type="slidenum">
              <a:rPr lang="es-MX" smtClean="0"/>
              <a:pPr/>
              <a:t>2</a:t>
            </a:fld>
            <a:endParaRPr lang="es-MX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0C075-8279-46B6-811D-5B07DE277947}" type="slidenum">
              <a:rPr lang="es-MX" smtClean="0"/>
              <a:pPr/>
              <a:t>3</a:t>
            </a:fld>
            <a:endParaRPr lang="es-MX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0C075-8279-46B6-811D-5B07DE277947}" type="slidenum">
              <a:rPr lang="es-MX" smtClean="0"/>
              <a:pPr/>
              <a:t>4</a:t>
            </a:fld>
            <a:endParaRPr lang="es-MX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0C075-8279-46B6-811D-5B07DE277947}" type="slidenum">
              <a:rPr lang="es-MX" smtClean="0"/>
              <a:pPr/>
              <a:t>5</a:t>
            </a:fld>
            <a:endParaRPr lang="es-MX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0C075-8279-46B6-811D-5B07DE277947}" type="slidenum">
              <a:rPr lang="es-MX" smtClean="0"/>
              <a:pPr/>
              <a:t>6</a:t>
            </a:fld>
            <a:endParaRPr lang="es-MX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0C075-8279-46B6-811D-5B07DE277947}" type="slidenum">
              <a:rPr lang="es-MX" smtClean="0"/>
              <a:pPr/>
              <a:t>7</a:t>
            </a:fld>
            <a:endParaRPr lang="es-MX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0C075-8279-46B6-811D-5B07DE277947}" type="slidenum">
              <a:rPr lang="es-MX" smtClean="0"/>
              <a:pPr/>
              <a:t>8</a:t>
            </a:fld>
            <a:endParaRPr lang="es-MX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00253D2-B125-41F6-9601-88EABBD8591C}" type="datetimeFigureOut">
              <a:rPr lang="es-MX" smtClean="0"/>
              <a:pPr/>
              <a:t>11/07/2017</a:t>
            </a:fld>
            <a:endParaRPr lang="es-MX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MX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C88D93B-1709-451E-96FA-0E29991FA7F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0253D2-B125-41F6-9601-88EABBD8591C}" type="datetimeFigureOut">
              <a:rPr lang="es-MX" smtClean="0"/>
              <a:pPr/>
              <a:t>11/07/2017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88D93B-1709-451E-96FA-0E29991FA7F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0253D2-B125-41F6-9601-88EABBD8591C}" type="datetimeFigureOut">
              <a:rPr lang="es-MX" smtClean="0"/>
              <a:pPr/>
              <a:t>11/07/2017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88D93B-1709-451E-96FA-0E29991FA7F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0253D2-B125-41F6-9601-88EABBD8591C}" type="datetimeFigureOut">
              <a:rPr lang="es-MX" smtClean="0"/>
              <a:pPr/>
              <a:t>11/07/2017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88D93B-1709-451E-96FA-0E29991FA7F0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0253D2-B125-41F6-9601-88EABBD8591C}" type="datetimeFigureOut">
              <a:rPr lang="es-MX" smtClean="0"/>
              <a:pPr/>
              <a:t>11/07/2017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88D93B-1709-451E-96FA-0E29991FA7F0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0253D2-B125-41F6-9601-88EABBD8591C}" type="datetimeFigureOut">
              <a:rPr lang="es-MX" smtClean="0"/>
              <a:pPr/>
              <a:t>11/07/2017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88D93B-1709-451E-96FA-0E29991FA7F0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0253D2-B125-41F6-9601-88EABBD8591C}" type="datetimeFigureOut">
              <a:rPr lang="es-MX" smtClean="0"/>
              <a:pPr/>
              <a:t>11/07/2017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88D93B-1709-451E-96FA-0E29991FA7F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0253D2-B125-41F6-9601-88EABBD8591C}" type="datetimeFigureOut">
              <a:rPr lang="es-MX" smtClean="0"/>
              <a:pPr/>
              <a:t>11/07/2017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88D93B-1709-451E-96FA-0E29991FA7F0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0253D2-B125-41F6-9601-88EABBD8591C}" type="datetimeFigureOut">
              <a:rPr lang="es-MX" smtClean="0"/>
              <a:pPr/>
              <a:t>11/07/2017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88D93B-1709-451E-96FA-0E29991FA7F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00253D2-B125-41F6-9601-88EABBD8591C}" type="datetimeFigureOut">
              <a:rPr lang="es-MX" smtClean="0"/>
              <a:pPr/>
              <a:t>11/07/2017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88D93B-1709-451E-96FA-0E29991FA7F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00253D2-B125-41F6-9601-88EABBD8591C}" type="datetimeFigureOut">
              <a:rPr lang="es-MX" smtClean="0"/>
              <a:pPr/>
              <a:t>11/07/2017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C88D93B-1709-451E-96FA-0E29991FA7F0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00253D2-B125-41F6-9601-88EABBD8591C}" type="datetimeFigureOut">
              <a:rPr lang="es-MX" smtClean="0"/>
              <a:pPr/>
              <a:t>11/07/2017</a:t>
            </a:fld>
            <a:endParaRPr lang="es-MX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MX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C88D93B-1709-451E-96FA-0E29991FA7F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5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06774" y="0"/>
            <a:ext cx="1237226" cy="6953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2987" y="2564904"/>
            <a:ext cx="7772400" cy="1829761"/>
          </a:xfrm>
        </p:spPr>
        <p:txBody>
          <a:bodyPr>
            <a:normAutofit/>
          </a:bodyPr>
          <a:lstStyle/>
          <a:p>
            <a:r>
              <a:rPr lang="es-MX" dirty="0" smtClean="0">
                <a:solidFill>
                  <a:schemeClr val="tx1"/>
                </a:solidFill>
              </a:rPr>
              <a:t>Portada de Libro de Ruta</a:t>
            </a:r>
            <a:br>
              <a:rPr lang="es-MX" dirty="0" smtClean="0">
                <a:solidFill>
                  <a:schemeClr val="tx1"/>
                </a:solidFill>
              </a:rPr>
            </a:br>
            <a:r>
              <a:rPr lang="es-MX" sz="1800" dirty="0" smtClean="0"/>
              <a:t>Act-110</a:t>
            </a:r>
            <a:br>
              <a:rPr lang="es-MX" sz="1800" dirty="0" smtClean="0"/>
            </a:br>
            <a:r>
              <a:rPr lang="es-MX" sz="1800" dirty="0" smtClean="0"/>
              <a:t/>
            </a:r>
            <a:br>
              <a:rPr lang="es-MX" sz="1800" dirty="0" smtClean="0"/>
            </a:br>
            <a:r>
              <a:rPr lang="es-MX" sz="1800" dirty="0"/>
              <a:t>	</a:t>
            </a:r>
            <a:endParaRPr lang="es-MX" dirty="0"/>
          </a:p>
        </p:txBody>
      </p:sp>
      <p:cxnSp>
        <p:nvCxnSpPr>
          <p:cNvPr id="6" name="5 Conector recto"/>
          <p:cNvCxnSpPr/>
          <p:nvPr/>
        </p:nvCxnSpPr>
        <p:spPr>
          <a:xfrm>
            <a:off x="4000496" y="642918"/>
            <a:ext cx="514350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735" y="214290"/>
            <a:ext cx="4084637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5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06774" y="0"/>
            <a:ext cx="1237226" cy="6953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42723" y="908720"/>
            <a:ext cx="7772400" cy="1829761"/>
          </a:xfrm>
        </p:spPr>
        <p:txBody>
          <a:bodyPr anchor="t" anchorCtr="0">
            <a:normAutofit/>
          </a:bodyPr>
          <a:lstStyle/>
          <a:p>
            <a:pPr algn="l"/>
            <a:r>
              <a:rPr lang="es-MX" b="0" dirty="0" smtClean="0"/>
              <a:t>Acción…</a:t>
            </a:r>
            <a:endParaRPr lang="es-MX" b="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95536" y="2708920"/>
            <a:ext cx="8496944" cy="3236940"/>
          </a:xfrm>
        </p:spPr>
        <p:txBody>
          <a:bodyPr>
            <a:noAutofit/>
          </a:bodyPr>
          <a:lstStyle/>
          <a:p>
            <a:r>
              <a:rPr lang="es-MX" sz="2400" dirty="0" smtClean="0">
                <a:solidFill>
                  <a:schemeClr val="tx1"/>
                </a:solidFill>
              </a:rPr>
              <a:t>Contar con herramientas que nos permitan mejorar el servicio al cliente y nos ayuden a medir el desempeño de la fuerza de ventas buscando incrementar la productividad y mejorar la rentabilidad del negocio.</a:t>
            </a:r>
            <a:endParaRPr lang="es-MX" sz="2400" dirty="0">
              <a:solidFill>
                <a:schemeClr val="tx1"/>
              </a:solidFill>
            </a:endParaRPr>
          </a:p>
        </p:txBody>
      </p:sp>
      <p:cxnSp>
        <p:nvCxnSpPr>
          <p:cNvPr id="6" name="5 Conector recto"/>
          <p:cNvCxnSpPr/>
          <p:nvPr/>
        </p:nvCxnSpPr>
        <p:spPr>
          <a:xfrm>
            <a:off x="4000496" y="642918"/>
            <a:ext cx="514350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735" y="214290"/>
            <a:ext cx="4084637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5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06774" y="0"/>
            <a:ext cx="1237226" cy="6953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6" name="5 Conector recto"/>
          <p:cNvCxnSpPr/>
          <p:nvPr/>
        </p:nvCxnSpPr>
        <p:spPr>
          <a:xfrm>
            <a:off x="4000496" y="642918"/>
            <a:ext cx="514350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496" y="214290"/>
            <a:ext cx="4084637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1 CuadroTexto"/>
          <p:cNvSpPr txBox="1"/>
          <p:nvPr/>
        </p:nvSpPr>
        <p:spPr>
          <a:xfrm>
            <a:off x="3491880" y="-12868"/>
            <a:ext cx="49685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/>
              <a:t>Evidencia</a:t>
            </a:r>
          </a:p>
          <a:p>
            <a:pPr algn="ctr"/>
            <a:r>
              <a:rPr lang="es-MX" sz="2400" dirty="0" smtClean="0"/>
              <a:t>Portada de Libro</a:t>
            </a:r>
          </a:p>
          <a:p>
            <a:pPr algn="ctr"/>
            <a:r>
              <a:rPr lang="es-MX" sz="2400" dirty="0" smtClean="0"/>
              <a:t>                                   Agente 1</a:t>
            </a:r>
          </a:p>
          <a:p>
            <a:pPr algn="ctr"/>
            <a:endParaRPr lang="es-MX" sz="2400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948" y="747464"/>
            <a:ext cx="49823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6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5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06774" y="0"/>
            <a:ext cx="1237226" cy="6953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6" name="5 Conector recto"/>
          <p:cNvCxnSpPr/>
          <p:nvPr/>
        </p:nvCxnSpPr>
        <p:spPr>
          <a:xfrm>
            <a:off x="4000496" y="642918"/>
            <a:ext cx="514350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496" y="214290"/>
            <a:ext cx="4084637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6 CuadroTexto"/>
          <p:cNvSpPr txBox="1"/>
          <p:nvPr/>
        </p:nvSpPr>
        <p:spPr>
          <a:xfrm>
            <a:off x="3556835" y="-27384"/>
            <a:ext cx="49685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/>
              <a:t>Evidencia</a:t>
            </a:r>
          </a:p>
          <a:p>
            <a:pPr algn="ctr"/>
            <a:r>
              <a:rPr lang="es-MX" sz="2400" dirty="0" smtClean="0"/>
              <a:t>Portada de Libro</a:t>
            </a:r>
          </a:p>
          <a:p>
            <a:pPr algn="ctr"/>
            <a:r>
              <a:rPr lang="es-MX" sz="2400" dirty="0" smtClean="0"/>
              <a:t>                                   Agente 1</a:t>
            </a:r>
          </a:p>
          <a:p>
            <a:pPr algn="ctr"/>
            <a:endParaRPr lang="es-MX" sz="2400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846" y="747464"/>
            <a:ext cx="49823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53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5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06774" y="0"/>
            <a:ext cx="1237226" cy="6953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6" name="5 Conector recto"/>
          <p:cNvCxnSpPr/>
          <p:nvPr/>
        </p:nvCxnSpPr>
        <p:spPr>
          <a:xfrm>
            <a:off x="4000496" y="642918"/>
            <a:ext cx="514350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496" y="214290"/>
            <a:ext cx="4084637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1 CuadroTexto"/>
          <p:cNvSpPr txBox="1"/>
          <p:nvPr/>
        </p:nvSpPr>
        <p:spPr>
          <a:xfrm>
            <a:off x="3476314" y="-12868"/>
            <a:ext cx="49685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/>
              <a:t>Evidencia</a:t>
            </a:r>
          </a:p>
          <a:p>
            <a:pPr algn="ctr"/>
            <a:r>
              <a:rPr lang="es-MX" sz="2400" dirty="0"/>
              <a:t>Portada de Libro</a:t>
            </a:r>
          </a:p>
          <a:p>
            <a:pPr algn="ctr"/>
            <a:endParaRPr lang="es-MX" sz="2400" dirty="0" smtClean="0"/>
          </a:p>
          <a:p>
            <a:pPr algn="ctr"/>
            <a:r>
              <a:rPr lang="es-MX" sz="2400" dirty="0"/>
              <a:t> </a:t>
            </a:r>
            <a:r>
              <a:rPr lang="es-MX" sz="2400" dirty="0" smtClean="0"/>
              <a:t>                                  Agente 2</a:t>
            </a:r>
          </a:p>
          <a:p>
            <a:pPr algn="ctr"/>
            <a:endParaRPr lang="es-MX" sz="2400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846" y="771962"/>
            <a:ext cx="4755256" cy="654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3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5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06774" y="0"/>
            <a:ext cx="1237226" cy="6953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6" name="5 Conector recto"/>
          <p:cNvCxnSpPr/>
          <p:nvPr/>
        </p:nvCxnSpPr>
        <p:spPr>
          <a:xfrm>
            <a:off x="4000496" y="642918"/>
            <a:ext cx="514350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496" y="214290"/>
            <a:ext cx="4084637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1 CuadroTexto"/>
          <p:cNvSpPr txBox="1"/>
          <p:nvPr/>
        </p:nvSpPr>
        <p:spPr>
          <a:xfrm>
            <a:off x="3476314" y="-12868"/>
            <a:ext cx="49685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/>
              <a:t>Evidencia</a:t>
            </a:r>
          </a:p>
          <a:p>
            <a:pPr algn="ctr"/>
            <a:r>
              <a:rPr lang="es-MX" sz="2400" dirty="0"/>
              <a:t>Portada de Libro</a:t>
            </a:r>
          </a:p>
          <a:p>
            <a:pPr algn="ctr"/>
            <a:r>
              <a:rPr lang="es-MX" sz="2400" dirty="0" smtClean="0"/>
              <a:t>                                   Agente 2</a:t>
            </a:r>
          </a:p>
          <a:p>
            <a:pPr algn="ctr"/>
            <a:endParaRPr lang="es-MX" sz="2400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764704"/>
            <a:ext cx="49823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17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5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06774" y="0"/>
            <a:ext cx="1237226" cy="6953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6" name="5 Conector recto"/>
          <p:cNvCxnSpPr/>
          <p:nvPr/>
        </p:nvCxnSpPr>
        <p:spPr>
          <a:xfrm>
            <a:off x="4000496" y="642918"/>
            <a:ext cx="514350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496" y="214290"/>
            <a:ext cx="4084637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1 CuadroTexto"/>
          <p:cNvSpPr txBox="1"/>
          <p:nvPr/>
        </p:nvSpPr>
        <p:spPr>
          <a:xfrm>
            <a:off x="3563888" y="-12868"/>
            <a:ext cx="49685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/>
              <a:t>Evidencia</a:t>
            </a:r>
          </a:p>
          <a:p>
            <a:pPr algn="ctr"/>
            <a:r>
              <a:rPr lang="es-MX" sz="2400" dirty="0"/>
              <a:t>Portada de Libro</a:t>
            </a:r>
          </a:p>
          <a:p>
            <a:pPr algn="ctr"/>
            <a:r>
              <a:rPr lang="es-MX" sz="2400" dirty="0" smtClean="0"/>
              <a:t>                                   Agente 3</a:t>
            </a:r>
          </a:p>
          <a:p>
            <a:pPr algn="ctr"/>
            <a:endParaRPr lang="es-MX" sz="2400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964" y="747464"/>
            <a:ext cx="49823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3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5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06774" y="0"/>
            <a:ext cx="1237226" cy="6953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6" name="5 Conector recto"/>
          <p:cNvCxnSpPr/>
          <p:nvPr/>
        </p:nvCxnSpPr>
        <p:spPr>
          <a:xfrm>
            <a:off x="4000496" y="642918"/>
            <a:ext cx="514350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496" y="214290"/>
            <a:ext cx="4084637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1 CuadroTexto"/>
          <p:cNvSpPr txBox="1"/>
          <p:nvPr/>
        </p:nvSpPr>
        <p:spPr>
          <a:xfrm>
            <a:off x="3563888" y="-12868"/>
            <a:ext cx="49685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/>
              <a:t>Evidencia</a:t>
            </a:r>
          </a:p>
          <a:p>
            <a:pPr algn="ctr"/>
            <a:r>
              <a:rPr lang="es-MX" sz="2400" dirty="0"/>
              <a:t>Portada de Libro</a:t>
            </a:r>
          </a:p>
          <a:p>
            <a:pPr algn="ctr"/>
            <a:r>
              <a:rPr lang="es-MX" sz="2400" dirty="0" smtClean="0"/>
              <a:t>                                   Agente 3</a:t>
            </a:r>
          </a:p>
          <a:p>
            <a:pPr algn="ctr"/>
            <a:endParaRPr lang="es-MX" sz="2400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764704"/>
            <a:ext cx="49823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5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10266</TotalTime>
  <Words>91</Words>
  <Application>Microsoft Office PowerPoint</Application>
  <PresentationFormat>Presentación en pantalla (4:3)</PresentationFormat>
  <Paragraphs>30</Paragraphs>
  <Slides>8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Concurrencia</vt:lpstr>
      <vt:lpstr>Portada de Libro de Ruta Act-110   </vt:lpstr>
      <vt:lpstr>Acción…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Institucionalizar imagen de la Empresa Act-206</dc:title>
  <dc:creator>FERNANDO SANDOVAL</dc:creator>
  <cp:lastModifiedBy>FERNANDO SANDOVAL</cp:lastModifiedBy>
  <cp:revision>357</cp:revision>
  <dcterms:created xsi:type="dcterms:W3CDTF">2015-04-27T18:00:39Z</dcterms:created>
  <dcterms:modified xsi:type="dcterms:W3CDTF">2017-07-11T17:18:12Z</dcterms:modified>
</cp:coreProperties>
</file>