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2160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2B48D-78E0-438E-8CAC-80EED3DB8358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BBEF-82D2-46EB-839C-3C409FA962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62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4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40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681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196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416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4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37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3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1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2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7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9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1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7DFE-D53C-4880-A82F-AA748B24F1FD}" type="datetimeFigureOut">
              <a:rPr lang="es-MX" smtClean="0"/>
              <a:t>28/10/2016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7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AVE. MORELOS #8300 COL. PARQUE INDUSTRIAL (625)125-2230</a:t>
            </a:r>
            <a:endParaRPr lang="es-MX" sz="15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985" y="8305526"/>
            <a:ext cx="296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Responsable: Brenda Ponce</a:t>
            </a:r>
            <a:endParaRPr lang="es-MX" sz="1500" dirty="0"/>
          </a:p>
        </p:txBody>
      </p:sp>
      <p:sp>
        <p:nvSpPr>
          <p:cNvPr id="2" name="1 CuadroTexto"/>
          <p:cNvSpPr txBox="1"/>
          <p:nvPr/>
        </p:nvSpPr>
        <p:spPr>
          <a:xfrm>
            <a:off x="920439" y="2771800"/>
            <a:ext cx="5151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ACT-140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¨DEFINIR POLITICA DE CAJA CHICA¨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Objetivo:</a:t>
            </a:r>
          </a:p>
          <a:p>
            <a:pPr algn="just"/>
            <a:r>
              <a:rPr lang="es-MX" dirty="0" smtClean="0"/>
              <a:t>CONTAR CON PROCESOS QUE AYUDEN A UN CLIMA DE CONTROL INTERNO EN LA CORRECTA ADMINISTRACION DEL DISTRIBUIDOR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8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AVE. MORELOS #8300 COL. PARQUE INDUSTRIAL (625)125-2230</a:t>
            </a:r>
            <a:endParaRPr lang="es-MX" sz="15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985" y="8305526"/>
            <a:ext cx="296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Responsable: Brenda Ponce</a:t>
            </a:r>
            <a:endParaRPr lang="es-MX" sz="1500" dirty="0"/>
          </a:p>
        </p:txBody>
      </p:sp>
      <p:sp>
        <p:nvSpPr>
          <p:cNvPr id="9" name="1 CuadroTexto"/>
          <p:cNvSpPr txBox="1"/>
          <p:nvPr/>
        </p:nvSpPr>
        <p:spPr>
          <a:xfrm>
            <a:off x="908720" y="2069393"/>
            <a:ext cx="5151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¿Qué es lo que tengo que hacer?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DAR DE ALTA PROCEDIMIENTO EN DONDE SE ENCUENTRA DOCUMENTACION A DETALLE EL PROCESO OPERATIVO DE CAJA CHICA, ESTE DOCUMENTO DEBERA CONTENER: DESCRIPCION DEL USO ESPECIFICO DE LA CAJA CHICA, MONTO DE CAJA CHICA, RESPONSABLE DE SU SALVAGUARDA, FORMATO DE VALES DE CAJA Y EN CASO DE APLICAR PAGARE FIRMADO POR EL ENCARGADO DE LA CAJA CHICA</a:t>
            </a:r>
          </a:p>
        </p:txBody>
      </p:sp>
    </p:spTree>
    <p:extLst>
      <p:ext uri="{BB962C8B-B14F-4D97-AF65-F5344CB8AC3E}">
        <p14:creationId xmlns:p14="http://schemas.microsoft.com/office/powerpoint/2010/main" val="18498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AVE. MORELOS #8300 COL. PARQUE INDUSTRIAL (625)125-2230</a:t>
            </a:r>
            <a:endParaRPr lang="es-MX" sz="15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985" y="8305526"/>
            <a:ext cx="296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Responsable: Brenda Ponce</a:t>
            </a:r>
            <a:endParaRPr lang="es-MX" sz="1500" dirty="0"/>
          </a:p>
        </p:txBody>
      </p:sp>
      <p:sp>
        <p:nvSpPr>
          <p:cNvPr id="9" name="1 CuadroTexto"/>
          <p:cNvSpPr txBox="1"/>
          <p:nvPr/>
        </p:nvSpPr>
        <p:spPr>
          <a:xfrm>
            <a:off x="908720" y="2069393"/>
            <a:ext cx="5151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Se da alta descripción especifica del manejo y uso de caja chica.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r"/>
            <a:r>
              <a:rPr lang="es-MX" dirty="0" smtClean="0"/>
              <a:t>28</a:t>
            </a:r>
            <a:r>
              <a:rPr lang="es-MX" dirty="0" smtClean="0"/>
              <a:t>/10/2016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AVE. MORELOS #8300 COL. PARQUE INDUSTRIAL (625)125-2230</a:t>
            </a:r>
            <a:endParaRPr lang="es-MX" sz="15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2985" y="8305526"/>
            <a:ext cx="296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Responsable: Brenda Ponce</a:t>
            </a:r>
            <a:endParaRPr lang="es-MX" sz="1500" dirty="0"/>
          </a:p>
        </p:txBody>
      </p:sp>
      <p:sp>
        <p:nvSpPr>
          <p:cNvPr id="11" name="1 CuadroTexto"/>
          <p:cNvSpPr txBox="1"/>
          <p:nvPr/>
        </p:nvSpPr>
        <p:spPr>
          <a:xfrm>
            <a:off x="908720" y="2069393"/>
            <a:ext cx="5151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Descripción especifica de caja chica:</a:t>
            </a:r>
          </a:p>
          <a:p>
            <a:pPr algn="just"/>
            <a:endParaRPr lang="es-MX" dirty="0"/>
          </a:p>
          <a:p>
            <a:pPr marL="285750" indent="-285750" algn="just">
              <a:buFontTx/>
              <a:buChar char="-"/>
            </a:pPr>
            <a:r>
              <a:rPr lang="es-MX" dirty="0" smtClean="0"/>
              <a:t>Monto de caja chica: $20,000.00</a:t>
            </a:r>
          </a:p>
          <a:p>
            <a:pPr marL="285750" indent="-285750" algn="just">
              <a:buFontTx/>
              <a:buChar char="-"/>
            </a:pPr>
            <a:r>
              <a:rPr lang="es-MX" dirty="0" smtClean="0"/>
              <a:t>Responsable de su salvaguarda: Ana Rosa Montoya Juárez (Contador)</a:t>
            </a:r>
          </a:p>
          <a:p>
            <a:pPr marL="285750" indent="-285750" algn="just">
              <a:buFontTx/>
              <a:buChar char="-"/>
            </a:pPr>
            <a:r>
              <a:rPr lang="es-MX" dirty="0" smtClean="0"/>
              <a:t>Formato de vales de caja chica: </a:t>
            </a:r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marL="285750" indent="-285750" algn="just">
              <a:buFontTx/>
              <a:buChar char="-"/>
            </a:pPr>
            <a:r>
              <a:rPr lang="es-MX" dirty="0" smtClean="0"/>
              <a:t>No se aplica pagare</a:t>
            </a:r>
          </a:p>
          <a:p>
            <a:pPr marL="285750" indent="-285750" algn="just">
              <a:buFontTx/>
              <a:buChar char="-"/>
            </a:pP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959" y="4066053"/>
            <a:ext cx="2219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211</Words>
  <Application>Microsoft Office PowerPoint</Application>
  <PresentationFormat>Presentación en pantalla 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 7</dc:creator>
  <cp:lastModifiedBy>Win 7</cp:lastModifiedBy>
  <cp:revision>47</cp:revision>
  <dcterms:created xsi:type="dcterms:W3CDTF">2015-06-30T22:39:24Z</dcterms:created>
  <dcterms:modified xsi:type="dcterms:W3CDTF">2016-10-28T22:54:24Z</dcterms:modified>
</cp:coreProperties>
</file>