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 varScale="1">
        <p:scale>
          <a:sx n="50" d="100"/>
          <a:sy n="50" d="100"/>
        </p:scale>
        <p:origin x="-142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20/10/2016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786" y="2895383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Comodatos Material POP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Act-102</a:t>
            </a: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 smtClean="0"/>
              <a:t>Responsables:</a:t>
            </a:r>
            <a:br>
              <a:rPr lang="es-MX" sz="1800" dirty="0" smtClean="0"/>
            </a:br>
            <a:r>
              <a:rPr lang="es-MX" sz="1800" dirty="0" smtClean="0"/>
              <a:t>Impulsor de Mercado:</a:t>
            </a:r>
            <a:br>
              <a:rPr lang="es-MX" sz="1800" dirty="0" smtClean="0"/>
            </a:br>
            <a:r>
              <a:rPr lang="es-MX" sz="1800" dirty="0" smtClean="0"/>
              <a:t>Rodolfo Zúñiga</a:t>
            </a:r>
            <a:br>
              <a:rPr lang="es-MX" sz="1800" dirty="0" smtClean="0"/>
            </a:b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chemeClr val="tx1"/>
                </a:solidFill>
              </a:rPr>
              <a:t>Tener conocimiento y respaldo del material punto de venta que se entrega a los clientes a través de la generación de Comodatos.</a:t>
            </a:r>
            <a:endParaRPr lang="es-MX" sz="2400" dirty="0">
              <a:solidFill>
                <a:schemeClr val="tx1"/>
              </a:solidFill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23528" y="1412776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En acumuladores barrera se utilizan los comodatos bajo dos esquemas: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charset="0"/>
              <a:buChar char="•"/>
            </a:pPr>
            <a:r>
              <a:rPr lang="es-MX" sz="2400" dirty="0" smtClean="0"/>
              <a:t>Generación de un cliente nuevo: Se le entrega desde publicidad hasta anaqueles, exhibidores y anuncios, es decir, un kit pop por apertura</a:t>
            </a:r>
            <a:r>
              <a:rPr lang="es-MX" sz="2400" dirty="0" smtClean="0"/>
              <a:t>.</a:t>
            </a:r>
          </a:p>
          <a:p>
            <a:pPr algn="just"/>
            <a:endParaRPr lang="es-MX" sz="2400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s-MX" sz="2400" dirty="0" smtClean="0"/>
              <a:t>Entrega únicamente de Exhibidores, Anuncios Luminosos o de Banqueta para incremento de ventas.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386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5497" y="985952"/>
            <a:ext cx="8961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Actualmente nuestro censo interno esta al 100% y nuestro nivel de comercialización al 83%, el resto de los clientes que no tenemos comercializados es debido a que las zonas en que se encuentran ubicados no cuentan con el espacio </a:t>
            </a:r>
            <a:r>
              <a:rPr lang="es-MX" dirty="0" smtClean="0"/>
              <a:t>suficiente y/o </a:t>
            </a:r>
            <a:r>
              <a:rPr lang="es-MX" dirty="0" smtClean="0"/>
              <a:t>obstruyen</a:t>
            </a:r>
            <a:r>
              <a:rPr lang="es-MX" dirty="0" smtClean="0"/>
              <a:t> </a:t>
            </a:r>
            <a:r>
              <a:rPr lang="es-MX" dirty="0" smtClean="0"/>
              <a:t>de </a:t>
            </a:r>
            <a:r>
              <a:rPr lang="es-MX" dirty="0" smtClean="0"/>
              <a:t>vialidades, </a:t>
            </a:r>
            <a:r>
              <a:rPr lang="es-MX" dirty="0" smtClean="0"/>
              <a:t>por lo que las autoridades de la zona retiran los materiales y también por ser zonas </a:t>
            </a:r>
            <a:r>
              <a:rPr lang="es-MX" dirty="0" smtClean="0"/>
              <a:t>inseguras los clientes evitan los anuncios, exhibidores y lonas.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cuadro abajo expuesto nos muestra los números que traemos con nuestros materiales de comercialización.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800475"/>
            <a:ext cx="33337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8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3103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Evidencias</a:t>
            </a:r>
            <a:endParaRPr lang="es-MX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124744"/>
            <a:ext cx="456247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29" y="1115204"/>
            <a:ext cx="44862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5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3103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Evidencias</a:t>
            </a:r>
            <a:endParaRPr lang="es-MX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24744"/>
            <a:ext cx="43719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5"/>
            <a:ext cx="437197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7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3103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Evidencias</a:t>
            </a:r>
            <a:endParaRPr lang="es-MX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6" y="1012862"/>
            <a:ext cx="4608510" cy="572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4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8459</TotalTime>
  <Words>181</Words>
  <Application>Microsoft Office PowerPoint</Application>
  <PresentationFormat>Presentación en pantalla (4:3)</PresentationFormat>
  <Paragraphs>21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Comodatos Material POP Act-102 Responsables: Impulsor de Mercado: Rodolfo Zúñiga </vt:lpstr>
      <vt:lpstr>Acción…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FERNANDO SANDOVAL</cp:lastModifiedBy>
  <cp:revision>343</cp:revision>
  <dcterms:created xsi:type="dcterms:W3CDTF">2015-04-27T18:00:39Z</dcterms:created>
  <dcterms:modified xsi:type="dcterms:W3CDTF">2016-10-20T15:16:59Z</dcterms:modified>
</cp:coreProperties>
</file>