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7" autoAdjust="0"/>
  </p:normalViewPr>
  <p:slideViewPr>
    <p:cSldViewPr>
      <p:cViewPr varScale="1">
        <p:scale>
          <a:sx n="54" d="100"/>
          <a:sy n="54" d="100"/>
        </p:scale>
        <p:origin x="21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0611-3B24-419D-A6BD-21D2761F2F98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5DD5-6497-42D8-8227-CC19E58112A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0611-3B24-419D-A6BD-21D2761F2F98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5DD5-6497-42D8-8227-CC19E58112A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0611-3B24-419D-A6BD-21D2761F2F98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5DD5-6497-42D8-8227-CC19E58112A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0611-3B24-419D-A6BD-21D2761F2F98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5DD5-6497-42D8-8227-CC19E58112A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0611-3B24-419D-A6BD-21D2761F2F98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5DD5-6497-42D8-8227-CC19E58112A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0611-3B24-419D-A6BD-21D2761F2F98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5DD5-6497-42D8-8227-CC19E58112A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0611-3B24-419D-A6BD-21D2761F2F98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5DD5-6497-42D8-8227-CC19E58112A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0611-3B24-419D-A6BD-21D2761F2F98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5DD5-6497-42D8-8227-CC19E58112A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0611-3B24-419D-A6BD-21D2761F2F98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5DD5-6497-42D8-8227-CC19E58112A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0611-3B24-419D-A6BD-21D2761F2F98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5DD5-6497-42D8-8227-CC19E58112A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0611-3B24-419D-A6BD-21D2761F2F98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5DD5-6497-42D8-8227-CC19E58112A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0611-3B24-419D-A6BD-21D2761F2F98}" type="datetimeFigureOut">
              <a:rPr lang="es-MX" smtClean="0"/>
              <a:pPr/>
              <a:t>03/08/2017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75DD5-6497-42D8-8227-CC19E58112A1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205573" y="135464"/>
            <a:ext cx="6429921" cy="8850404"/>
            <a:chOff x="205573" y="135464"/>
            <a:chExt cx="6429921" cy="8850404"/>
          </a:xfrm>
        </p:grpSpPr>
        <p:pic>
          <p:nvPicPr>
            <p:cNvPr id="1026" name="Imagen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724" y="179512"/>
              <a:ext cx="6120952" cy="976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4 Rectángulo"/>
            <p:cNvSpPr/>
            <p:nvPr/>
          </p:nvSpPr>
          <p:spPr>
            <a:xfrm>
              <a:off x="209849" y="135464"/>
              <a:ext cx="6408712" cy="119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09849" y="1405442"/>
              <a:ext cx="6408712" cy="6262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05573" y="7789692"/>
              <a:ext cx="3223427" cy="119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3412067" y="7785245"/>
              <a:ext cx="3223427" cy="119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" name="Picture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65"/>
            <a:stretch>
              <a:fillRect/>
            </a:stretch>
          </p:blipFill>
          <p:spPr bwMode="auto">
            <a:xfrm>
              <a:off x="3541590" y="7884368"/>
              <a:ext cx="2975202" cy="1000614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  <p:sp>
        <p:nvSpPr>
          <p:cNvPr id="2" name="1 CuadroTexto"/>
          <p:cNvSpPr txBox="1"/>
          <p:nvPr/>
        </p:nvSpPr>
        <p:spPr>
          <a:xfrm>
            <a:off x="371724" y="8172400"/>
            <a:ext cx="289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Responsable: Alberto Valdez 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1124744" y="2784574"/>
            <a:ext cx="4608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err="1" smtClean="0">
                <a:solidFill>
                  <a:srgbClr val="333333"/>
                </a:solidFill>
                <a:latin typeface="Helvetica Neue"/>
              </a:rPr>
              <a:t>Act</a:t>
            </a:r>
            <a:r>
              <a:rPr lang="es-MX" dirty="0" smtClean="0">
                <a:solidFill>
                  <a:srgbClr val="333333"/>
                </a:solidFill>
                <a:latin typeface="Helvetica Neue"/>
              </a:rPr>
              <a:t> 127</a:t>
            </a:r>
          </a:p>
          <a:p>
            <a:pPr algn="ctr"/>
            <a:r>
              <a:rPr lang="es-MX" dirty="0" smtClean="0">
                <a:solidFill>
                  <a:srgbClr val="333333"/>
                </a:solidFill>
                <a:latin typeface="Helvetica Neue"/>
              </a:rPr>
              <a:t>Diseñar </a:t>
            </a:r>
            <a:r>
              <a:rPr lang="es-MX" dirty="0">
                <a:solidFill>
                  <a:srgbClr val="333333"/>
                </a:solidFill>
                <a:latin typeface="Helvetica Neue"/>
              </a:rPr>
              <a:t>formatos de orden de trabajo de servicios para los Centros de Servicio.</a:t>
            </a:r>
            <a:endParaRPr lang="es-MX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908720" y="4966880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/>
              <a:t>Objetivo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Contar con un control que asegure que se le otorgue el servicio buscado al consumidor eliminando posibles </a:t>
            </a:r>
            <a:r>
              <a:rPr lang="es-MX" dirty="0" smtClean="0"/>
              <a:t>malentendido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205573" y="135464"/>
            <a:ext cx="6429921" cy="8850404"/>
            <a:chOff x="205573" y="135464"/>
            <a:chExt cx="6429921" cy="8850404"/>
          </a:xfrm>
        </p:grpSpPr>
        <p:pic>
          <p:nvPicPr>
            <p:cNvPr id="5" name="Imagen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724" y="179512"/>
              <a:ext cx="6120952" cy="976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5 Rectángulo"/>
            <p:cNvSpPr/>
            <p:nvPr/>
          </p:nvSpPr>
          <p:spPr>
            <a:xfrm>
              <a:off x="209849" y="135464"/>
              <a:ext cx="6408712" cy="119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09849" y="1405442"/>
              <a:ext cx="6408712" cy="6262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205573" y="7789692"/>
              <a:ext cx="3223427" cy="119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3412067" y="7785245"/>
              <a:ext cx="3223427" cy="119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" name="Picture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65"/>
            <a:stretch>
              <a:fillRect/>
            </a:stretch>
          </p:blipFill>
          <p:spPr bwMode="auto">
            <a:xfrm>
              <a:off x="3541590" y="7884368"/>
              <a:ext cx="2975202" cy="1000614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  <p:sp>
        <p:nvSpPr>
          <p:cNvPr id="11" name="10 CuadroTexto"/>
          <p:cNvSpPr txBox="1"/>
          <p:nvPr/>
        </p:nvSpPr>
        <p:spPr>
          <a:xfrm>
            <a:off x="371724" y="8172400"/>
            <a:ext cx="29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Responsable: Daniel Saldívar 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1413" b="7476"/>
          <a:stretch/>
        </p:blipFill>
        <p:spPr>
          <a:xfrm>
            <a:off x="1612373" y="1763688"/>
            <a:ext cx="3616828" cy="5668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205573" y="135464"/>
            <a:ext cx="6429921" cy="8850404"/>
            <a:chOff x="205573" y="135464"/>
            <a:chExt cx="6429921" cy="8850404"/>
          </a:xfrm>
        </p:grpSpPr>
        <p:pic>
          <p:nvPicPr>
            <p:cNvPr id="5" name="Imagen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724" y="179512"/>
              <a:ext cx="6120952" cy="976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5 Rectángulo"/>
            <p:cNvSpPr/>
            <p:nvPr/>
          </p:nvSpPr>
          <p:spPr>
            <a:xfrm>
              <a:off x="209849" y="135464"/>
              <a:ext cx="6408712" cy="119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209849" y="1405442"/>
              <a:ext cx="6408712" cy="6262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205573" y="7789692"/>
              <a:ext cx="3223427" cy="119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3412067" y="7785245"/>
              <a:ext cx="3223427" cy="1196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" name="Picture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65"/>
            <a:stretch>
              <a:fillRect/>
            </a:stretch>
          </p:blipFill>
          <p:spPr bwMode="auto">
            <a:xfrm>
              <a:off x="3541590" y="7884368"/>
              <a:ext cx="2975202" cy="1000614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  <p:sp>
        <p:nvSpPr>
          <p:cNvPr id="11" name="10 CuadroTexto"/>
          <p:cNvSpPr txBox="1"/>
          <p:nvPr/>
        </p:nvSpPr>
        <p:spPr>
          <a:xfrm>
            <a:off x="371724" y="8172400"/>
            <a:ext cx="29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Responsable: Daniel Saldívar 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" t="6688" r="1000" b="12201"/>
          <a:stretch/>
        </p:blipFill>
        <p:spPr>
          <a:xfrm>
            <a:off x="1700808" y="1734670"/>
            <a:ext cx="3672408" cy="5645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47</Words>
  <Application>Microsoft Office PowerPoint</Application>
  <PresentationFormat>Presentación en pantalla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Neue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HECTOR MORALES DIAZ</cp:lastModifiedBy>
  <cp:revision>29</cp:revision>
  <dcterms:created xsi:type="dcterms:W3CDTF">2013-06-26T21:46:43Z</dcterms:created>
  <dcterms:modified xsi:type="dcterms:W3CDTF">2017-08-03T17:46:34Z</dcterms:modified>
</cp:coreProperties>
</file>