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65" r:id="rId5"/>
    <p:sldId id="266" r:id="rId6"/>
    <p:sldId id="267" r:id="rId7"/>
    <p:sldId id="264" r:id="rId8"/>
    <p:sldId id="263" r:id="rId9"/>
    <p:sldId id="262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94660"/>
  </p:normalViewPr>
  <p:slideViewPr>
    <p:cSldViewPr>
      <p:cViewPr varScale="1">
        <p:scale>
          <a:sx n="78" d="100"/>
          <a:sy n="78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20ED-3BD2-431F-8342-6168E5BAAC79}" type="datetimeFigureOut">
              <a:rPr lang="es-MX" smtClean="0"/>
              <a:pPr/>
              <a:t>11/08/2017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BF395-9FCF-4F64-8B68-D722E14176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377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27D20A-A29B-4112-A12D-405FCAA15961}" type="slidenum">
              <a:rPr lang="es-MX" smtClean="0"/>
              <a:pPr>
                <a:defRPr/>
              </a:pPr>
              <a:t>2</a:t>
            </a:fld>
            <a:endParaRPr lang="es-MX" dirty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ACT_XXX</a:t>
            </a:r>
          </a:p>
        </p:txBody>
      </p:sp>
    </p:spTree>
    <p:extLst>
      <p:ext uri="{BB962C8B-B14F-4D97-AF65-F5344CB8AC3E}">
        <p14:creationId xmlns:p14="http://schemas.microsoft.com/office/powerpoint/2010/main" val="1628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11/08/2017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11/08/2017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11/08/2017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11/08/2017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11/08/2017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11/08/2017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11/08/2017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11/08/2017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11/08/2017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11/08/2017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11/08/2017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A958-6957-47B3-8259-EC06D3BBFFC0}" type="datetimeFigureOut">
              <a:rPr lang="es-MX" smtClean="0"/>
              <a:pPr/>
              <a:t>11/08/2017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2.gif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jpeg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jpeg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jpeg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.jpeg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.jpe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1484784"/>
            <a:ext cx="8458200" cy="2115666"/>
          </a:xfrm>
        </p:spPr>
        <p:txBody>
          <a:bodyPr>
            <a:normAutofit fontScale="90000"/>
          </a:bodyPr>
          <a:lstStyle/>
          <a:p>
            <a:r>
              <a:rPr lang="es-MX" sz="4000" b="1" dirty="0">
                <a:solidFill>
                  <a:srgbClr val="0070C0"/>
                </a:solidFill>
              </a:rPr>
              <a:t>Actualizar antivirus en todas las máquinas de la compañía así como definir una política que asegure la constante actualización de antivirus en el tiempo.</a:t>
            </a:r>
            <a:br>
              <a:rPr lang="es-MX" sz="4000" b="1" dirty="0">
                <a:solidFill>
                  <a:srgbClr val="0070C0"/>
                </a:solidFill>
              </a:rPr>
            </a:br>
            <a:endParaRPr lang="es-MX" sz="4000" b="1" dirty="0">
              <a:solidFill>
                <a:srgbClr val="0070C0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0" y="-33362"/>
            <a:ext cx="9144000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10 Imagen" descr="logo ulth 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6172440"/>
            <a:ext cx="773118" cy="437932"/>
          </a:xfrm>
          <a:prstGeom prst="rect">
            <a:avLst/>
          </a:prstGeom>
        </p:spPr>
      </p:pic>
      <p:pic>
        <p:nvPicPr>
          <p:cNvPr id="13" name="12 Imagen" descr="logojci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96256" y="6121116"/>
            <a:ext cx="962024" cy="451156"/>
          </a:xfrm>
          <a:prstGeom prst="rect">
            <a:avLst/>
          </a:prstGeom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 b="4565"/>
          <a:stretch>
            <a:fillRect/>
          </a:stretch>
        </p:blipFill>
        <p:spPr bwMode="auto">
          <a:xfrm>
            <a:off x="3929058" y="6214970"/>
            <a:ext cx="1500198" cy="28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4786522"/>
            <a:ext cx="4789487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15 Imagen" descr="LOGO ENERGIA PORTABLE am .JPG"/>
          <p:cNvPicPr>
            <a:picLocks noChangeAspect="1"/>
          </p:cNvPicPr>
          <p:nvPr/>
        </p:nvPicPr>
        <p:blipFill>
          <a:blip r:embed="rId6" cstate="print"/>
          <a:srcRect l="3161" t="5555" r="5171" b="11112"/>
          <a:stretch>
            <a:fillRect/>
          </a:stretch>
        </p:blipFill>
        <p:spPr>
          <a:xfrm>
            <a:off x="3203848" y="3473223"/>
            <a:ext cx="2952328" cy="1170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4213" y="1125538"/>
            <a:ext cx="7772400" cy="431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sz="3200" b="1" dirty="0" smtClean="0">
                <a:solidFill>
                  <a:srgbClr val="0070C0"/>
                </a:solidFill>
              </a:rPr>
              <a:t>ESTRATEGIA DE DESARROLLO COMERCIAL</a:t>
            </a:r>
            <a:endParaRPr lang="es-MX" sz="3200" b="1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850" y="2071678"/>
            <a:ext cx="8351838" cy="3857625"/>
          </a:xfrm>
          <a:solidFill>
            <a:schemeClr val="bg2">
              <a:alpha val="0"/>
            </a:schemeClr>
          </a:solidFill>
          <a:ln>
            <a:solidFill>
              <a:schemeClr val="accent1"/>
            </a:solidFill>
          </a:ln>
        </p:spPr>
        <p:txBody>
          <a:bodyPr rtlCol="0">
            <a:normAutofit fontScale="70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b="1" dirty="0" smtClean="0">
                <a:solidFill>
                  <a:srgbClr val="0070C0"/>
                </a:solidFill>
              </a:rPr>
              <a:t>Descripción</a:t>
            </a:r>
          </a:p>
          <a:p>
            <a:pPr algn="just">
              <a:defRPr/>
            </a:pPr>
            <a:r>
              <a:rPr lang="es-MX" dirty="0">
                <a:solidFill>
                  <a:schemeClr val="tx1"/>
                </a:solidFill>
              </a:rPr>
              <a:t>Contar con un eficaz sistema de seguridad de la información del Distribuidor </a:t>
            </a:r>
            <a:r>
              <a:rPr lang="es-MX" dirty="0" smtClean="0">
                <a:solidFill>
                  <a:schemeClr val="tx1"/>
                </a:solidFill>
              </a:rPr>
              <a:t>Certificado.</a:t>
            </a:r>
          </a:p>
          <a:p>
            <a:pPr algn="just">
              <a:defRPr/>
            </a:pPr>
            <a:r>
              <a:rPr lang="es-MX" b="1" dirty="0" smtClean="0">
                <a:solidFill>
                  <a:srgbClr val="0070C0"/>
                </a:solidFill>
              </a:rPr>
              <a:t>Código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 smtClean="0">
                <a:solidFill>
                  <a:schemeClr val="tx1"/>
                </a:solidFill>
              </a:rPr>
              <a:t>Act. 002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b="1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b="1" dirty="0" smtClean="0">
                <a:solidFill>
                  <a:srgbClr val="0070C0"/>
                </a:solidFill>
              </a:rPr>
              <a:t>Responsable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 smtClean="0">
                <a:solidFill>
                  <a:schemeClr val="tx1"/>
                </a:solidFill>
              </a:rPr>
              <a:t>Ángel Morales </a:t>
            </a:r>
            <a:r>
              <a:rPr lang="es-MX" dirty="0" smtClean="0">
                <a:solidFill>
                  <a:schemeClr val="tx1"/>
                </a:solidFill>
              </a:rPr>
              <a:t>Muñoz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b="1" dirty="0" smtClean="0">
                <a:solidFill>
                  <a:srgbClr val="0070C0"/>
                </a:solidFill>
              </a:rPr>
              <a:t>Fecha de Elaboración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03</a:t>
            </a:r>
            <a:r>
              <a:rPr lang="es-MX" dirty="0" smtClean="0">
                <a:solidFill>
                  <a:schemeClr val="tx1"/>
                </a:solidFill>
              </a:rPr>
              <a:t> de Agosto </a:t>
            </a:r>
            <a:r>
              <a:rPr lang="es-MX" dirty="0" smtClean="0">
                <a:solidFill>
                  <a:schemeClr val="tx1"/>
                </a:solidFill>
              </a:rPr>
              <a:t>de 2017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b="1" dirty="0" smtClean="0">
              <a:solidFill>
                <a:srgbClr val="C00000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50825" y="908050"/>
            <a:ext cx="828198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89833" y="500042"/>
            <a:ext cx="1124581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 descr="LOGO ACUME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76128" y="402885"/>
            <a:ext cx="1725028" cy="382910"/>
          </a:xfrm>
          <a:prstGeom prst="rect">
            <a:avLst/>
          </a:prstGeom>
        </p:spPr>
      </p:pic>
      <p:pic>
        <p:nvPicPr>
          <p:cNvPr id="11" name="10 Imagen" descr="logojci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96256" y="6121116"/>
            <a:ext cx="962024" cy="451156"/>
          </a:xfrm>
          <a:prstGeom prst="rect">
            <a:avLst/>
          </a:prstGeom>
        </p:spPr>
      </p:pic>
      <p:pic>
        <p:nvPicPr>
          <p:cNvPr id="12" name="11 Imagen" descr="logo ulth final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7158" y="6205778"/>
            <a:ext cx="773118" cy="437932"/>
          </a:xfrm>
          <a:prstGeom prst="rect">
            <a:avLst/>
          </a:prstGeom>
        </p:spPr>
      </p:pic>
      <p:sp>
        <p:nvSpPr>
          <p:cNvPr id="13" name="12 Rectángulo"/>
          <p:cNvSpPr/>
          <p:nvPr/>
        </p:nvSpPr>
        <p:spPr>
          <a:xfrm>
            <a:off x="0" y="-24"/>
            <a:ext cx="9144000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Rectángulo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"/>
          <p:cNvSpPr/>
          <p:nvPr/>
        </p:nvSpPr>
        <p:spPr>
          <a:xfrm>
            <a:off x="0" y="6038868"/>
            <a:ext cx="9144000" cy="714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850" y="1196975"/>
            <a:ext cx="8351838" cy="4608513"/>
          </a:xfrm>
        </p:spPr>
        <p:txBody>
          <a:bodyPr rtlCol="0">
            <a:normAutofit fontScale="475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sz="6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</a:t>
            </a:r>
          </a:p>
          <a:p>
            <a:pPr algn="just">
              <a:defRPr/>
            </a:pPr>
            <a:r>
              <a:rPr lang="es-MX" sz="4000" dirty="0" smtClean="0">
                <a:solidFill>
                  <a:schemeClr val="tx1"/>
                </a:solidFill>
              </a:rPr>
              <a:t>Contar </a:t>
            </a:r>
            <a:r>
              <a:rPr lang="es-MX" sz="4000" dirty="0">
                <a:solidFill>
                  <a:schemeClr val="tx1"/>
                </a:solidFill>
              </a:rPr>
              <a:t>con un eficaz sistema de seguridad de la información del Distribuidor </a:t>
            </a:r>
            <a:r>
              <a:rPr lang="es-MX" sz="4000" dirty="0" smtClean="0">
                <a:solidFill>
                  <a:schemeClr val="tx1"/>
                </a:solidFill>
              </a:rPr>
              <a:t>Certificado.</a:t>
            </a:r>
            <a:endParaRPr lang="es-MX" sz="6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6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Actividad</a:t>
            </a:r>
          </a:p>
          <a:p>
            <a:pPr algn="just">
              <a:defRPr/>
            </a:pPr>
            <a:r>
              <a:rPr lang="es-MX" sz="3800" dirty="0" smtClean="0">
                <a:solidFill>
                  <a:schemeClr val="tx1"/>
                </a:solidFill>
              </a:rPr>
              <a:t>Dar </a:t>
            </a:r>
            <a:r>
              <a:rPr lang="es-MX" sz="3800" dirty="0">
                <a:solidFill>
                  <a:schemeClr val="tx1"/>
                </a:solidFill>
              </a:rPr>
              <a:t>de alta archivo power </a:t>
            </a:r>
            <a:r>
              <a:rPr lang="es-MX" sz="3800" dirty="0" err="1">
                <a:solidFill>
                  <a:schemeClr val="tx1"/>
                </a:solidFill>
              </a:rPr>
              <a:t>point</a:t>
            </a:r>
            <a:r>
              <a:rPr lang="es-MX" sz="3800" dirty="0">
                <a:solidFill>
                  <a:schemeClr val="tx1"/>
                </a:solidFill>
              </a:rPr>
              <a:t> o equivalente en donde se pueda evidenciar el antivirus utilizado así como la fecha de su ultima actualización. También dar de alta la </a:t>
            </a:r>
            <a:r>
              <a:rPr lang="es-MX" sz="3800" dirty="0" smtClean="0">
                <a:solidFill>
                  <a:schemeClr val="tx1"/>
                </a:solidFill>
              </a:rPr>
              <a:t>política </a:t>
            </a:r>
            <a:r>
              <a:rPr lang="es-MX" sz="3800" dirty="0">
                <a:solidFill>
                  <a:schemeClr val="tx1"/>
                </a:solidFill>
              </a:rPr>
              <a:t>por escrito que asegurará la actualización del antivirus de todas las máquinas en el tiempo.</a:t>
            </a:r>
          </a:p>
          <a:p>
            <a:pPr algn="just">
              <a:defRPr/>
            </a:pPr>
            <a:endParaRPr lang="es-MX" sz="38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s-MX" sz="3800" dirty="0">
                <a:solidFill>
                  <a:schemeClr val="tx1"/>
                </a:solidFill>
              </a:rPr>
              <a:t> La política debe contener cómo </a:t>
            </a:r>
            <a:r>
              <a:rPr lang="es-MX" sz="3800" dirty="0" smtClean="0">
                <a:solidFill>
                  <a:schemeClr val="tx1"/>
                </a:solidFill>
              </a:rPr>
              <a:t>mínimo </a:t>
            </a:r>
            <a:r>
              <a:rPr lang="es-MX" sz="3800" dirty="0">
                <a:solidFill>
                  <a:schemeClr val="tx1"/>
                </a:solidFill>
              </a:rPr>
              <a:t>cuándo se debe actualizar el </a:t>
            </a:r>
            <a:r>
              <a:rPr lang="es-MX" sz="3800" dirty="0" smtClean="0">
                <a:solidFill>
                  <a:schemeClr val="tx1"/>
                </a:solidFill>
              </a:rPr>
              <a:t>software, </a:t>
            </a:r>
            <a:r>
              <a:rPr lang="es-MX" sz="3800" dirty="0">
                <a:solidFill>
                  <a:schemeClr val="tx1"/>
                </a:solidFill>
              </a:rPr>
              <a:t>quién es el responsable, tipo de software a utilizar y cantidad de equipos en los que se realizará la </a:t>
            </a:r>
            <a:r>
              <a:rPr lang="es-MX" sz="3800" dirty="0" smtClean="0">
                <a:solidFill>
                  <a:schemeClr val="tx1"/>
                </a:solidFill>
              </a:rPr>
              <a:t>actualización.</a:t>
            </a:r>
            <a:endParaRPr lang="es-MX" sz="3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sz="6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Auditoría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sz="3800" dirty="0" smtClean="0">
                <a:solidFill>
                  <a:schemeClr val="tx1"/>
                </a:solidFill>
                <a:cs typeface="Arial" pitchFamily="34" charset="0"/>
              </a:rPr>
              <a:t>Se revisara </a:t>
            </a:r>
            <a:r>
              <a:rPr lang="es-MX" sz="3800" dirty="0" smtClean="0">
                <a:solidFill>
                  <a:schemeClr val="tx1"/>
                </a:solidFill>
                <a:cs typeface="Arial" pitchFamily="34" charset="0"/>
              </a:rPr>
              <a:t>diariamente que el antivirus este activo y se ejecutaran análisis del ordenador cada semana para buscar cualquier tipo de amenaza que pueda dañar nuestros equipos.</a:t>
            </a:r>
            <a:endParaRPr lang="es-MX" sz="38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6400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6400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1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403225" y="1060450"/>
            <a:ext cx="828198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89833" y="500042"/>
            <a:ext cx="1124581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 descr="LOGO ACUM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76128" y="402885"/>
            <a:ext cx="1725028" cy="382910"/>
          </a:xfrm>
          <a:prstGeom prst="rect">
            <a:avLst/>
          </a:prstGeom>
        </p:spPr>
      </p:pic>
      <p:pic>
        <p:nvPicPr>
          <p:cNvPr id="19" name="18 Imagen" descr="logojci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96256" y="6121116"/>
            <a:ext cx="962024" cy="451156"/>
          </a:xfrm>
          <a:prstGeom prst="rect">
            <a:avLst/>
          </a:prstGeom>
        </p:spPr>
      </p:pic>
      <p:pic>
        <p:nvPicPr>
          <p:cNvPr id="20" name="19 Imagen" descr="logo ulth fina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58" y="6205778"/>
            <a:ext cx="773118" cy="437932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Rectángulo"/>
          <p:cNvSpPr/>
          <p:nvPr/>
        </p:nvSpPr>
        <p:spPr>
          <a:xfrm>
            <a:off x="0" y="-24"/>
            <a:ext cx="9144000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0" y="6038868"/>
            <a:ext cx="9144000" cy="714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850" y="1196975"/>
            <a:ext cx="8351838" cy="460851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6400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6400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1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403225" y="1060450"/>
            <a:ext cx="828198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89833" y="500042"/>
            <a:ext cx="1124581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 descr="LOGO ACUM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76128" y="402885"/>
            <a:ext cx="1725028" cy="382910"/>
          </a:xfrm>
          <a:prstGeom prst="rect">
            <a:avLst/>
          </a:prstGeom>
        </p:spPr>
      </p:pic>
      <p:pic>
        <p:nvPicPr>
          <p:cNvPr id="19" name="18 Imagen" descr="logojci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96256" y="6121116"/>
            <a:ext cx="962024" cy="451156"/>
          </a:xfrm>
          <a:prstGeom prst="rect">
            <a:avLst/>
          </a:prstGeom>
        </p:spPr>
      </p:pic>
      <p:pic>
        <p:nvPicPr>
          <p:cNvPr id="20" name="19 Imagen" descr="logo ulth fina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58" y="6205778"/>
            <a:ext cx="773118" cy="437932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Rectángulo"/>
          <p:cNvSpPr/>
          <p:nvPr/>
        </p:nvSpPr>
        <p:spPr>
          <a:xfrm>
            <a:off x="0" y="-24"/>
            <a:ext cx="9144000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0" y="6038868"/>
            <a:ext cx="9144000" cy="714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B050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36394"/>
              </p:ext>
            </p:extLst>
          </p:nvPr>
        </p:nvGraphicFramePr>
        <p:xfrm>
          <a:off x="683568" y="1396999"/>
          <a:ext cx="7992120" cy="4108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060"/>
                <a:gridCol w="3996060"/>
              </a:tblGrid>
              <a:tr h="1369488"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Responsable:</a:t>
                      </a:r>
                    </a:p>
                    <a:p>
                      <a:endParaRPr lang="es-MX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Tipo de Software: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Ángel Morales Muñoz.</a:t>
                      </a:r>
                    </a:p>
                    <a:p>
                      <a:endParaRPr lang="es-MX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Avast Premier.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69488">
                <a:tc>
                  <a:txBody>
                    <a:bodyPr/>
                    <a:lstStyle/>
                    <a:p>
                      <a:r>
                        <a:rPr lang="es-MX" dirty="0" smtClean="0"/>
                        <a:t>Actualizaciones Mensuales</a:t>
                      </a:r>
                      <a:r>
                        <a:rPr lang="es-MX" baseline="0" dirty="0" smtClean="0"/>
                        <a:t> ( o cada que el sistema notifique alguna nueva)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Ángel Morales Muñoz</a:t>
                      </a:r>
                      <a:endParaRPr lang="es-MX" dirty="0"/>
                    </a:p>
                  </a:txBody>
                  <a:tcPr/>
                </a:tc>
              </a:tr>
              <a:tr h="1369488">
                <a:tc>
                  <a:txBody>
                    <a:bodyPr/>
                    <a:lstStyle/>
                    <a:p>
                      <a:r>
                        <a:rPr lang="es-MX" dirty="0" smtClean="0"/>
                        <a:t>Numero de Computadoras que se actualizaran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 Computadoras</a:t>
                      </a:r>
                      <a:r>
                        <a:rPr lang="es-MX" baseline="0" dirty="0" smtClean="0"/>
                        <a:t> de escritorio y 2 laptops.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2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850" y="1196975"/>
            <a:ext cx="8351838" cy="460851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6400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6400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1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403225" y="1060450"/>
            <a:ext cx="828198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89833" y="500042"/>
            <a:ext cx="1124581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 descr="LOGO ACUM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76128" y="402885"/>
            <a:ext cx="1725028" cy="382910"/>
          </a:xfrm>
          <a:prstGeom prst="rect">
            <a:avLst/>
          </a:prstGeom>
        </p:spPr>
      </p:pic>
      <p:pic>
        <p:nvPicPr>
          <p:cNvPr id="19" name="18 Imagen" descr="logojci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96256" y="6121116"/>
            <a:ext cx="962024" cy="451156"/>
          </a:xfrm>
          <a:prstGeom prst="rect">
            <a:avLst/>
          </a:prstGeom>
        </p:spPr>
      </p:pic>
      <p:pic>
        <p:nvPicPr>
          <p:cNvPr id="20" name="19 Imagen" descr="logo ulth fina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58" y="6205778"/>
            <a:ext cx="773118" cy="437932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Rectángulo"/>
          <p:cNvSpPr/>
          <p:nvPr/>
        </p:nvSpPr>
        <p:spPr>
          <a:xfrm>
            <a:off x="0" y="-24"/>
            <a:ext cx="9144000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0" y="6038868"/>
            <a:ext cx="9144000" cy="714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B05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560" y="1130793"/>
            <a:ext cx="8682879" cy="48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850" y="1196975"/>
            <a:ext cx="8351838" cy="460851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6400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6400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1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403225" y="1060450"/>
            <a:ext cx="828198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89833" y="500042"/>
            <a:ext cx="1124581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 descr="LOGO ACUM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76128" y="402885"/>
            <a:ext cx="1725028" cy="382910"/>
          </a:xfrm>
          <a:prstGeom prst="rect">
            <a:avLst/>
          </a:prstGeom>
        </p:spPr>
      </p:pic>
      <p:pic>
        <p:nvPicPr>
          <p:cNvPr id="19" name="18 Imagen" descr="logojci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96256" y="6121116"/>
            <a:ext cx="962024" cy="451156"/>
          </a:xfrm>
          <a:prstGeom prst="rect">
            <a:avLst/>
          </a:prstGeom>
        </p:spPr>
      </p:pic>
      <p:pic>
        <p:nvPicPr>
          <p:cNvPr id="20" name="19 Imagen" descr="logo ulth fina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58" y="6205778"/>
            <a:ext cx="773118" cy="437932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Rectángulo"/>
          <p:cNvSpPr/>
          <p:nvPr/>
        </p:nvSpPr>
        <p:spPr>
          <a:xfrm>
            <a:off x="0" y="-24"/>
            <a:ext cx="9144000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0" y="6038868"/>
            <a:ext cx="9144000" cy="714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B05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201225"/>
            <a:ext cx="8534430" cy="479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850" y="1196975"/>
            <a:ext cx="8351838" cy="460851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6400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6400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1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403225" y="1060450"/>
            <a:ext cx="828198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89833" y="500042"/>
            <a:ext cx="1124581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 descr="LOGO ACUM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76128" y="402885"/>
            <a:ext cx="1725028" cy="382910"/>
          </a:xfrm>
          <a:prstGeom prst="rect">
            <a:avLst/>
          </a:prstGeom>
        </p:spPr>
      </p:pic>
      <p:pic>
        <p:nvPicPr>
          <p:cNvPr id="19" name="18 Imagen" descr="logojci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96256" y="6121116"/>
            <a:ext cx="962024" cy="451156"/>
          </a:xfrm>
          <a:prstGeom prst="rect">
            <a:avLst/>
          </a:prstGeom>
        </p:spPr>
      </p:pic>
      <p:pic>
        <p:nvPicPr>
          <p:cNvPr id="20" name="19 Imagen" descr="logo ulth fina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58" y="6205778"/>
            <a:ext cx="773118" cy="437932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Rectángulo"/>
          <p:cNvSpPr/>
          <p:nvPr/>
        </p:nvSpPr>
        <p:spPr>
          <a:xfrm>
            <a:off x="0" y="-24"/>
            <a:ext cx="9144000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0" y="6038868"/>
            <a:ext cx="9144000" cy="714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B05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9" y="1179987"/>
            <a:ext cx="8058014" cy="453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7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850" y="1196975"/>
            <a:ext cx="8351838" cy="460851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6400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1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403225" y="1060450"/>
            <a:ext cx="828198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89833" y="500042"/>
            <a:ext cx="1124581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 descr="LOGO ACUM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76128" y="402885"/>
            <a:ext cx="1725028" cy="382910"/>
          </a:xfrm>
          <a:prstGeom prst="rect">
            <a:avLst/>
          </a:prstGeom>
        </p:spPr>
      </p:pic>
      <p:pic>
        <p:nvPicPr>
          <p:cNvPr id="19" name="18 Imagen" descr="logojci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96256" y="6121116"/>
            <a:ext cx="962024" cy="451156"/>
          </a:xfrm>
          <a:prstGeom prst="rect">
            <a:avLst/>
          </a:prstGeom>
        </p:spPr>
      </p:pic>
      <p:pic>
        <p:nvPicPr>
          <p:cNvPr id="20" name="19 Imagen" descr="logo ulth fina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58" y="6205778"/>
            <a:ext cx="773118" cy="437932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Rectángulo"/>
          <p:cNvSpPr/>
          <p:nvPr/>
        </p:nvSpPr>
        <p:spPr>
          <a:xfrm>
            <a:off x="0" y="-24"/>
            <a:ext cx="9144000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0" y="6038868"/>
            <a:ext cx="9144000" cy="714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B05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25" y="1134167"/>
            <a:ext cx="8159776" cy="458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850" y="1196975"/>
            <a:ext cx="8351838" cy="460851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6400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6400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1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403225" y="1060450"/>
            <a:ext cx="828198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89833" y="500042"/>
            <a:ext cx="1124581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 descr="LOGO ACUM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76128" y="402885"/>
            <a:ext cx="1725028" cy="382910"/>
          </a:xfrm>
          <a:prstGeom prst="rect">
            <a:avLst/>
          </a:prstGeom>
        </p:spPr>
      </p:pic>
      <p:pic>
        <p:nvPicPr>
          <p:cNvPr id="19" name="18 Imagen" descr="logojci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96256" y="6121116"/>
            <a:ext cx="962024" cy="451156"/>
          </a:xfrm>
          <a:prstGeom prst="rect">
            <a:avLst/>
          </a:prstGeom>
        </p:spPr>
      </p:pic>
      <p:pic>
        <p:nvPicPr>
          <p:cNvPr id="20" name="19 Imagen" descr="logo ulth fina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58" y="6205778"/>
            <a:ext cx="773118" cy="437932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Rectángulo"/>
          <p:cNvSpPr/>
          <p:nvPr/>
        </p:nvSpPr>
        <p:spPr>
          <a:xfrm>
            <a:off x="0" y="-24"/>
            <a:ext cx="9144000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0" y="6038868"/>
            <a:ext cx="9144000" cy="714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B050"/>
              </a:solidFill>
            </a:endParaRPr>
          </a:p>
        </p:txBody>
      </p:sp>
      <p:pic>
        <p:nvPicPr>
          <p:cNvPr id="14" name="Imagen 1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1152264"/>
            <a:ext cx="8064896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32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233</Words>
  <Application>Microsoft Office PowerPoint</Application>
  <PresentationFormat>Presentación en pantalla (4:3)</PresentationFormat>
  <Paragraphs>89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Actualizar antivirus en todas las máquinas de la compañía así como definir una política que asegure la constante actualización de antivirus en el tiempo. </vt:lpstr>
      <vt:lpstr>ESTRATEGIA DE DESARROLLO COMERCIAL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user</dc:creator>
  <cp:lastModifiedBy>OFICINA4</cp:lastModifiedBy>
  <cp:revision>175</cp:revision>
  <dcterms:created xsi:type="dcterms:W3CDTF">2013-02-02T17:42:59Z</dcterms:created>
  <dcterms:modified xsi:type="dcterms:W3CDTF">2017-08-11T17:43:44Z</dcterms:modified>
</cp:coreProperties>
</file>