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6C87E-F02D-4B98-9F66-505B4651A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B95D9-E9BA-48E1-8C6A-358B56523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6393B-51AF-4B8A-B588-25A0A70C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1F04A-3418-4C9A-9E39-E07192A9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F096E-38F1-423A-9174-E523FEC1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8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2A95-2402-48FC-8D7E-48FFCD3B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48FCD4-FDAD-42F3-BA15-B6E7C413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BAE23-41C5-41F7-9A35-0E379550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97558-A90D-4653-BA54-67BDC774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7F5EE-1917-4177-BC75-7496035A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4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25E6C4-F4E7-4A6E-AA52-7EDC763B4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812BC8-6A81-4D6B-A965-70FA41BE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BDF12-C045-40CC-8D65-05EF4788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255AE-D561-45D7-A97B-BDDEB7AF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CFBEF-1DAC-4C47-A1E4-7B6EA839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91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1CB9-481B-4C3B-86E4-E5D0EFF7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E3EF0-89DD-489B-9D3C-8BE4C986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C5559-4130-42BD-8CC3-C6C1127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2DA1-D802-4A49-A831-ADD59333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9F503-0FF1-400C-9DBE-5F87F95F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8966A-6A8D-404F-B54C-57AF572C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F26B2-51CA-46EA-9418-897539C3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10479-983B-4515-AA4E-2DE70FDF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080ED-DECA-4C34-90AC-CD93179A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43AF2-B8A5-4F71-BCCB-4CF6540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0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7162A-398D-4782-88A4-24BBAC5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75F81-FAF9-4A1F-9522-540E221F1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93B15-FDDE-4274-8BA2-2A3EBD0B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0638C-3577-4F82-A915-AF5395F4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D82618-70E7-4784-8650-C7C1DB0A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EA107-5054-4822-95F9-F13356EB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28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6C539-17E4-42BC-9716-3F8A974E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452A8-010A-4208-BFCD-D65BAAF7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3555E0-E86C-4B0F-9256-142A336D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4E5D8-7976-4F30-BFFB-A6E544FE1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46278A-9517-4108-90BD-1CE067861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7EDA6C-7BDB-4C67-939F-8E7EF301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D87F07-662E-4007-A352-3B0B78A3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BFD398-1245-4FEB-82E2-BFC6597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19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D959-E596-4F00-8A9B-B05C5071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6C4BD3-CC5D-4385-8F78-0B9FC34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4E50B8-63D8-42BA-A859-15FE4CA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45B189-78A0-4E69-92E8-2F1A715C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2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5522CA-61DA-49CB-BB4E-D155AD8B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79889-A8AA-4F7D-9D77-B702B92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4B0ED1-6B5D-41CE-85BD-4BC67490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8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758F7-EC7A-48D5-8743-11FBE338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A3E82-3DE7-436A-9B06-BFE081BD1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D0C507-EACC-49E2-AE3D-A5A03B8A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AE4536-1164-40BF-B52C-C6B02CC8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ADEAD-0738-4DDC-9434-8C49B8A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EC26E-A0AD-45D5-A54C-89874315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68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E3599-ECA3-4063-9343-6704E4A8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87F199-4791-4CF2-B3F0-000AA2C1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DB0830-3CB6-41C7-A8C8-31A8C3C3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3C921C-C383-42D1-80D1-C2F52448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99C30-D82C-42F2-A7F7-382A2762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A20E1-8CF5-4E66-8729-EDE0A04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0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64F306-FE75-4F94-BAF2-7A316A1F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ED0FC-E694-472C-96E1-D1FC5341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BBB8B-C91B-4BE3-9FD9-A6007C7F3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09FA-F2A7-44EB-95D0-70B89A6331DA}" type="datetimeFigureOut">
              <a:rPr lang="es-MX" smtClean="0"/>
              <a:t>11/08/2017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A21DE-6BE9-4E35-BE4A-D859D895E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B1602-2272-4B2C-8E29-720AD40A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D8C9-4BA6-4044-A00C-F0636847C0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70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1324D5-B6AE-49EF-8435-51AE5106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r="10638" b="13450"/>
          <a:stretch/>
        </p:blipFill>
        <p:spPr>
          <a:xfrm>
            <a:off x="1" y="0"/>
            <a:ext cx="12040926" cy="696350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0EB8724-526C-4256-B457-F8379F15E6F8}"/>
              </a:ext>
            </a:extLst>
          </p:cNvPr>
          <p:cNvSpPr/>
          <p:nvPr/>
        </p:nvSpPr>
        <p:spPr>
          <a:xfrm>
            <a:off x="1122867" y="1204797"/>
            <a:ext cx="103535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ACT-166</a:t>
            </a:r>
          </a:p>
          <a:p>
            <a:r>
              <a:rPr lang="es-MX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Realizar reuniones mensuales para revisar resultados vs. objetivo de </a:t>
            </a:r>
            <a:r>
              <a:rPr lang="es-MX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Scorecard</a:t>
            </a:r>
            <a:r>
              <a:rPr lang="es-MX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estrategias principales y planeación financiera, con las áreas involucradas.</a:t>
            </a:r>
          </a:p>
          <a:p>
            <a:endParaRPr lang="es-MX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MX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MX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Nivel: Transitorio</a:t>
            </a:r>
          </a:p>
          <a:p>
            <a:pPr algn="ctr"/>
            <a:endParaRPr lang="es-MX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MX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MX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Responsable: Marco Daniel Herrera Rebollar/ Ejecutivo de Desarrollo Comercial</a:t>
            </a:r>
          </a:p>
        </p:txBody>
      </p:sp>
    </p:spTree>
    <p:extLst>
      <p:ext uri="{BB962C8B-B14F-4D97-AF65-F5344CB8AC3E}">
        <p14:creationId xmlns:p14="http://schemas.microsoft.com/office/powerpoint/2010/main" val="342007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357110-1EDE-4D34-A1BC-4D9073AD3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r="10638" b="13450"/>
          <a:stretch/>
        </p:blipFill>
        <p:spPr>
          <a:xfrm>
            <a:off x="1" y="0"/>
            <a:ext cx="12040926" cy="696350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8B2E01E-8AE5-4810-B079-6C1502C40D2C}"/>
              </a:ext>
            </a:extLst>
          </p:cNvPr>
          <p:cNvSpPr/>
          <p:nvPr/>
        </p:nvSpPr>
        <p:spPr>
          <a:xfrm>
            <a:off x="848139" y="1114625"/>
            <a:ext cx="10986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effectLst/>
                <a:latin typeface="Verdana" panose="020B0604030504040204" pitchFamily="34" charset="0"/>
              </a:rPr>
              <a:t>Objetivo</a:t>
            </a:r>
            <a:endParaRPr lang="es-MX" b="0" i="0" dirty="0">
              <a:effectLst/>
              <a:latin typeface="Roboto"/>
            </a:endParaRPr>
          </a:p>
          <a:p>
            <a:pPr algn="just"/>
            <a:r>
              <a:rPr lang="es-MX" b="1" i="0" dirty="0">
                <a:effectLst/>
                <a:latin typeface="Verdana" panose="020B0604030504040204" pitchFamily="34" charset="0"/>
              </a:rPr>
              <a:t>Contar con un sistema de seguimiento al cumplimiento de objetivos del negocio y resultados de cada uno de los integrantes del mismo, que permita detectar áreas de oportunidad en momento oportuno y tomar acciones al respecto.</a:t>
            </a:r>
            <a:endParaRPr lang="es-MX" b="0" i="0" dirty="0">
              <a:effectLst/>
              <a:latin typeface="Roboto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383139-6A81-43B4-B0AE-7A9F5CCC0428}"/>
              </a:ext>
            </a:extLst>
          </p:cNvPr>
          <p:cNvSpPr/>
          <p:nvPr/>
        </p:nvSpPr>
        <p:spPr>
          <a:xfrm>
            <a:off x="848139" y="3217039"/>
            <a:ext cx="11158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effectLst/>
                <a:latin typeface="Verdana" panose="020B0604030504040204" pitchFamily="34" charset="0"/>
              </a:rPr>
              <a:t>¿Qué es lo que tengo que hacer?</a:t>
            </a:r>
            <a:endParaRPr lang="es-MX" b="0" i="0" dirty="0">
              <a:effectLst/>
              <a:latin typeface="Roboto"/>
            </a:endParaRPr>
          </a:p>
          <a:p>
            <a:pPr algn="just"/>
            <a:r>
              <a:rPr lang="es-MX" b="1" i="0" dirty="0">
                <a:effectLst/>
                <a:latin typeface="Verdana" panose="020B0604030504040204" pitchFamily="34" charset="0"/>
              </a:rPr>
              <a:t>Dar de alta resultados de los indicadores al cierre del mes y su estatus actual vs año anterior y objetivo por cada integrante, estatus de las principales estrategias y situación financiera. Hacer un resumen de los principales puntos comentados en la reunión y los compromisos generados a partir de la misma. Tomar una foto durante la reunión y darla de alta.</a:t>
            </a:r>
            <a:endParaRPr lang="es-MX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36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AE306C-68A0-46F1-9A31-4857C140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r="10638" b="13450"/>
          <a:stretch/>
        </p:blipFill>
        <p:spPr>
          <a:xfrm>
            <a:off x="1" y="0"/>
            <a:ext cx="12040926" cy="69635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17157B-4B67-417B-ADCD-E683465CA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" y="2085920"/>
            <a:ext cx="5953651" cy="4168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8881A9-6CF8-420A-A82E-029C750FC9F2}"/>
              </a:ext>
            </a:extLst>
          </p:cNvPr>
          <p:cNvSpPr txBox="1"/>
          <p:nvPr/>
        </p:nvSpPr>
        <p:spPr>
          <a:xfrm>
            <a:off x="4937252" y="1170454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REUNION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D95953-675A-4769-9F6F-E842BE2CC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5" y="2085919"/>
            <a:ext cx="5696906" cy="4272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474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0B229F-8D15-471B-B998-3D3A52D3E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r="10638" b="13450"/>
          <a:stretch/>
        </p:blipFill>
        <p:spPr>
          <a:xfrm>
            <a:off x="1" y="0"/>
            <a:ext cx="12040926" cy="69635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6C7B25-297B-42E8-A865-9FB5A996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8" y="1225675"/>
            <a:ext cx="11000934" cy="51188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D78963-3D9A-4BCE-98ED-B06092B4F8BA}"/>
              </a:ext>
            </a:extLst>
          </p:cNvPr>
          <p:cNvSpPr txBox="1"/>
          <p:nvPr/>
        </p:nvSpPr>
        <p:spPr>
          <a:xfrm>
            <a:off x="4454081" y="856343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CARD PRESENTADO</a:t>
            </a:r>
          </a:p>
        </p:txBody>
      </p:sp>
    </p:spTree>
    <p:extLst>
      <p:ext uri="{BB962C8B-B14F-4D97-AF65-F5344CB8AC3E}">
        <p14:creationId xmlns:p14="http://schemas.microsoft.com/office/powerpoint/2010/main" val="350484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155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</dc:creator>
  <cp:lastModifiedBy>Sistemas</cp:lastModifiedBy>
  <cp:revision>6</cp:revision>
  <dcterms:created xsi:type="dcterms:W3CDTF">2017-08-11T16:11:55Z</dcterms:created>
  <dcterms:modified xsi:type="dcterms:W3CDTF">2017-08-11T18:10:11Z</dcterms:modified>
</cp:coreProperties>
</file>