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21226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0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0202A-EF0F-45BE-9E71-D5668DF6CE19}" type="datetimeFigureOut">
              <a:rPr lang="es-ES" smtClean="0"/>
              <a:pPr/>
              <a:t>04/09/2017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750051"/>
            <a:ext cx="2971800" cy="460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750051"/>
            <a:ext cx="2971800" cy="4606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C3788-F625-4A3F-8844-B7358525048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EC89-F35B-4EC9-8770-CFD4B46FB7E6}" type="datetimeFigureOut">
              <a:rPr lang="es-MX" smtClean="0"/>
              <a:pPr/>
              <a:t>04/09/2017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FB4A-721D-4FC0-81A0-F6AA727ED7E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755576" y="1052736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ACTIVIDAD PLAN DE DESARROLLO </a:t>
            </a:r>
            <a:r>
              <a:rPr kumimoji="0" lang="es-MX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EDCll</a:t>
            </a: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51520" y="2060848"/>
            <a:ext cx="8712968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DESCRIPCION:</a:t>
            </a:r>
          </a:p>
          <a:p>
            <a:pPr algn="just"/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Desarrollar sistema de seguimiento de último servicio dado a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Clientes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en Centro de Servicio y citas.</a:t>
            </a:r>
          </a:p>
          <a:p>
            <a:pPr algn="just"/>
            <a:endParaRPr lang="es-MX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CODIGO:</a:t>
            </a:r>
          </a:p>
          <a:p>
            <a:pPr algn="just"/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Act-123</a:t>
            </a:r>
            <a:endParaRPr lang="es-MX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es-MX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RESPONSABLE:</a:t>
            </a:r>
          </a:p>
          <a:p>
            <a:pPr algn="just"/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Mayra Almeida-Desarrollo Comercial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0" y="1844824"/>
            <a:ext cx="8796398" cy="297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520" y="54868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F)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Abrir el reporte (formato Excel).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075" y="1600200"/>
            <a:ext cx="56578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116632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Llamar y/o escribir a los Clientes (según el tipo de contacto que hayan proporcionado) para dar seguimiento al servicio que recibieron en CS hace un año, ofrecerle promociones, etc.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82047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1520" y="332656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H)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Anotar la retroalimentación recibida por el Cliente en el mismo archivo de Excel y guardar para análisis de la información.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251520" y="1340768"/>
            <a:ext cx="8712968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***Una vez guardados los comentarios de las llamadas hechas al Cliente,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archivo será revisado mensualmente para generar planes de acción que mejoren el servicio y/o agreguen valor al mismo.</a:t>
            </a:r>
            <a:endParaRPr lang="es-MX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Responsables:</a:t>
            </a:r>
            <a:endParaRPr lang="es-MX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Realización de llamadas y generación del archivo en Excel con los comentarios: Cajera CS.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s-MX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Revisión</a:t>
            </a:r>
            <a:r>
              <a:rPr kumimoji="0" lang="es-MX" sz="24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comentarios en archivo Excel: Desarrollo Comercial.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baseline="0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Generación de planes de acción: trabajo conjunto de Técnico Piso y Desarrollo Comercial.</a:t>
            </a:r>
            <a:endParaRPr kumimoji="0" lang="es-MX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251520" y="1412776"/>
            <a:ext cx="8712968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noProof="0" dirty="0" smtClean="0">
                <a:solidFill>
                  <a:schemeClr val="tx2">
                    <a:lumMod val="75000"/>
                  </a:schemeClr>
                </a:solidFill>
              </a:rPr>
              <a:t>OBJETIVO</a:t>
            </a: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Automatizar control de llamadas a clientes para incrementar la productividad del personal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endParaRPr lang="es-MX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REQUISITOS</a:t>
            </a: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Configurar sistema para que recuerde en automático cuando hay que llamar a un cliente o cuándo se tiene una cita y se pueda registrar la información de la llamada y citas. Dar de alta pantalla dónde recuerda el hacer una llamada, pantalla de registro de información de citas y reporte de llamadas y citas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generadas.</a:t>
            </a:r>
            <a:endParaRPr lang="es-MX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179512" y="1124744"/>
            <a:ext cx="8712968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ACTIVIDAD</a:t>
            </a:r>
            <a:r>
              <a:rPr kumimoji="0" lang="es-MX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esta actividad se pretende utilizar herramientas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 las que ya se cuentan.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 este caso para el seguimiento del ultimo servicio dado a Clientes en CS estaríamos aprovechando la base que tenemos para el registro de la </a:t>
            </a:r>
            <a:r>
              <a:rPr kumimoji="0" lang="es-MX" sz="2400" b="0" i="1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Póliza </a:t>
            </a:r>
            <a:r>
              <a:rPr lang="es-MX" sz="2400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kumimoji="0" lang="es-MX" sz="2400" b="0" i="1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irtual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ya que de esta base se puede obtener el dato por día del nombre del Cliente y teléfono o email por el cual se contactaría para dar seguimiento al servicio.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aseline="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s-MX" sz="2400" baseline="0" dirty="0" smtClean="0">
                <a:solidFill>
                  <a:schemeClr val="tx2">
                    <a:lumMod val="75000"/>
                  </a:schemeClr>
                </a:solidFill>
              </a:rPr>
              <a:t>La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frecuencia del seguimiento seria anual, a continuación se muestra el </a:t>
            </a:r>
            <a:r>
              <a:rPr lang="es-MX" sz="2400" b="1" i="1" dirty="0" smtClean="0">
                <a:solidFill>
                  <a:schemeClr val="tx2">
                    <a:lumMod val="75000"/>
                  </a:schemeClr>
                </a:solidFill>
              </a:rPr>
              <a:t>procedimiento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de cómo se pretende llevar a cabo dicho seguimiento:</a:t>
            </a:r>
            <a:endParaRPr kumimoji="0" lang="es-MX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2 Subtítulo"/>
          <p:cNvSpPr txBox="1">
            <a:spLocks/>
          </p:cNvSpPr>
          <p:nvPr/>
        </p:nvSpPr>
        <p:spPr>
          <a:xfrm>
            <a:off x="251520" y="980728"/>
            <a:ext cx="8712968" cy="5256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Entrar a la dirección polizavirtual.com.mx/web/loginlth.aspx</a:t>
            </a:r>
            <a:endParaRPr kumimoji="0" lang="es-MX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s-MX" sz="2400" noProof="0" dirty="0" err="1" smtClean="0">
                <a:solidFill>
                  <a:schemeClr val="tx2">
                    <a:lumMod val="75000"/>
                  </a:schemeClr>
                </a:solidFill>
              </a:rPr>
              <a:t>ntroducir</a:t>
            </a:r>
            <a:r>
              <a:rPr lang="es-MX" sz="2400" noProof="0" dirty="0" smtClean="0">
                <a:solidFill>
                  <a:schemeClr val="tx2">
                    <a:lumMod val="75000"/>
                  </a:schemeClr>
                </a:solidFill>
              </a:rPr>
              <a:t> las credenciales asignadas (cada CS cuenta con su usuario y contraseña).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kumimoji="0" lang="es-MX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</a:t>
            </a:r>
            <a:r>
              <a:rPr kumimoji="0" lang="es-MX" sz="2400" b="0" i="0" u="none" strike="noStrike" kern="1200" cap="none" spc="0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0" lang="es-MX" sz="2400" b="0" i="0" u="none" strike="noStrike" kern="1200" cap="none" spc="0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la pestaña de reportes.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s-MX" sz="2400" baseline="0" noProof="0" dirty="0" smtClean="0">
                <a:solidFill>
                  <a:schemeClr val="tx2">
                    <a:lumMod val="75000"/>
                  </a:schemeClr>
                </a:solidFill>
              </a:rPr>
              <a:t>Se</a:t>
            </a:r>
            <a:r>
              <a:rPr lang="es-MX" sz="2400" dirty="0" err="1" smtClean="0">
                <a:solidFill>
                  <a:schemeClr val="tx2">
                    <a:lumMod val="75000"/>
                  </a:schemeClr>
                </a:solidFill>
              </a:rPr>
              <a:t>leccionar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la fecha deseada (ejemplo si es 4 de </a:t>
            </a:r>
            <a:r>
              <a:rPr lang="es-MX" sz="2400" dirty="0" err="1" smtClean="0">
                <a:solidFill>
                  <a:schemeClr val="tx2">
                    <a:lumMod val="75000"/>
                  </a:schemeClr>
                </a:solidFill>
              </a:rPr>
              <a:t>sep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de 2017, seleccionar fecha 4 de </a:t>
            </a:r>
            <a:r>
              <a:rPr lang="es-MX" sz="2400" dirty="0" err="1" smtClean="0">
                <a:solidFill>
                  <a:schemeClr val="tx2">
                    <a:lumMod val="75000"/>
                  </a:schemeClr>
                </a:solidFill>
              </a:rPr>
              <a:t>sep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de 2016, que es la fecha correspondiente a un año atrás).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 </a:t>
            </a:r>
            <a:r>
              <a:rPr kumimoji="0" lang="es-MX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la opción enviar.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Abrir el reporte (formato Excel).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s-MX" sz="2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kumimoji="0" lang="es-MX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Llamar y/o escribir</a:t>
            </a:r>
            <a:r>
              <a:rPr kumimoji="0" lang="es-MX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los Clientes (según el tipo de contacto que hayan proporcionado) para dar seguimiento al servicio que recibieron en CS hace un año, ofrecerle promociones, etc.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2400" b="1" baseline="0" dirty="0" smtClean="0">
                <a:solidFill>
                  <a:schemeClr val="tx2">
                    <a:lumMod val="75000"/>
                  </a:schemeClr>
                </a:solidFill>
              </a:rPr>
              <a:t>H)</a:t>
            </a:r>
            <a:r>
              <a:rPr lang="es-MX" sz="2400" baseline="0" dirty="0" smtClean="0">
                <a:solidFill>
                  <a:schemeClr val="tx2">
                    <a:lumMod val="75000"/>
                  </a:schemeClr>
                </a:solidFill>
              </a:rPr>
              <a:t>Anotar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 la retroalimentación recibida por el Cliente en el mismo archivo de Excel y guardar para análisis de la información.</a:t>
            </a:r>
            <a:endParaRPr kumimoji="0" lang="es-MX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85040"/>
            <a:ext cx="8712968" cy="478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51520" y="54868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A)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Entrar a la dirección polizavirtual.com.mx/web/loginlth.aspx</a:t>
            </a:r>
            <a:endParaRPr lang="es-MX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7" y="1484784"/>
            <a:ext cx="8748463" cy="48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404664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B)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Introducir las credenciales asignadas (cada CS cuenta con su usuario y contraseña).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6" y="1484784"/>
            <a:ext cx="8820472" cy="47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520" y="54868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C)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Dar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en la pestaña de reportes.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8535309" cy="454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79512" y="6843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D)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Seleccionar la fecha deseada (ejemplo si es 4 de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sep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de 2017, seleccionar fecha 4 de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sep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de 2016, que es la fecha correspondiente a un año atrás).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251520" y="980728"/>
            <a:ext cx="864096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" y="1556792"/>
            <a:ext cx="8532440" cy="457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51520" y="54868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E)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Dar </a:t>
            </a:r>
            <a:r>
              <a:rPr lang="es-MX" dirty="0" err="1" smtClean="0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 en la opción enviar.</a:t>
            </a:r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365</Words>
  <Application>Microsoft Office PowerPoint</Application>
  <PresentationFormat>Presentación en pantalla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EDCll</dc:title>
  <dc:creator>w5n seven</dc:creator>
  <cp:lastModifiedBy>toshiba</cp:lastModifiedBy>
  <cp:revision>63</cp:revision>
  <dcterms:created xsi:type="dcterms:W3CDTF">2012-08-16T18:35:40Z</dcterms:created>
  <dcterms:modified xsi:type="dcterms:W3CDTF">2017-09-04T17:54:17Z</dcterms:modified>
</cp:coreProperties>
</file>