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3" r:id="rId2"/>
    <p:sldId id="257" r:id="rId3"/>
    <p:sldId id="258" r:id="rId4"/>
    <p:sldId id="269" r:id="rId5"/>
    <p:sldId id="271" r:id="rId6"/>
    <p:sldId id="270" r:id="rId7"/>
    <p:sldId id="272" r:id="rId8"/>
  </p:sldIdLst>
  <p:sldSz cx="10477500" cy="7200900"/>
  <p:notesSz cx="7053263" cy="9309100"/>
  <p:defaultTextStyle>
    <a:defPPr>
      <a:defRPr lang="es-MX"/>
    </a:defPPr>
    <a:lvl1pPr marL="0" algn="l" defTabSz="95842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9212" algn="l" defTabSz="95842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8423" algn="l" defTabSz="95842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7635" algn="l" defTabSz="95842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6847" algn="l" defTabSz="95842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6058" algn="l" defTabSz="95842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5270" algn="l" defTabSz="95842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4482" algn="l" defTabSz="95842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3693" algn="l" defTabSz="95842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4992"/>
    <a:srgbClr val="1F5795"/>
    <a:srgbClr val="0066CC"/>
    <a:srgbClr val="4476B2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492" y="-240"/>
      </p:cViewPr>
      <p:guideLst>
        <p:guide orient="horz" pos="2269"/>
        <p:guide pos="33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F62EF649-EA36-4DAC-AC8B-71097B144346}" type="datetimeFigureOut">
              <a:rPr lang="es-MX" smtClean="0"/>
              <a:pPr/>
              <a:t>07/09/2017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A8BD6B05-BD37-496E-BCB6-95D609C6E759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9977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3CEC905A-53FE-4BD4-A585-9D724B30FCBD}" type="datetimeFigureOut">
              <a:rPr lang="es-MX" smtClean="0"/>
              <a:pPr/>
              <a:t>07/09/2017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87425" y="698500"/>
            <a:ext cx="5078413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62D6310C-6A45-4B42-908C-EF6C815BAC1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4925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84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79212" algn="l" defTabSz="9584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58423" algn="l" defTabSz="9584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37635" algn="l" defTabSz="9584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16847" algn="l" defTabSz="9584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96058" algn="l" defTabSz="9584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75270" algn="l" defTabSz="9584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354482" algn="l" defTabSz="9584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833693" algn="l" defTabSz="9584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85813" y="2236947"/>
            <a:ext cx="8905876" cy="154352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71628" y="4080513"/>
            <a:ext cx="7334251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9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8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7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68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6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5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4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3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0942-F882-474B-850B-C8D773AD09BF}" type="datetimeFigureOut">
              <a:rPr lang="es-MX" smtClean="0"/>
              <a:pPr/>
              <a:t>07/09/2017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0942-F882-474B-850B-C8D773AD09BF}" type="datetimeFigureOut">
              <a:rPr lang="es-MX" smtClean="0"/>
              <a:pPr/>
              <a:t>07/09/2017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596188" y="288370"/>
            <a:ext cx="2357437" cy="614410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23877" y="288370"/>
            <a:ext cx="6897686" cy="614410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0942-F882-474B-850B-C8D773AD09BF}" type="datetimeFigureOut">
              <a:rPr lang="es-MX" smtClean="0"/>
              <a:pPr/>
              <a:t>07/09/2017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0942-F882-474B-850B-C8D773AD09BF}" type="datetimeFigureOut">
              <a:rPr lang="es-MX" smtClean="0"/>
              <a:pPr/>
              <a:t>07/09/2017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651" y="4627249"/>
            <a:ext cx="8905876" cy="1430179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27651" y="3052052"/>
            <a:ext cx="8905876" cy="1575196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921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842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76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9168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960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8752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3544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8336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0942-F882-474B-850B-C8D773AD09BF}" type="datetimeFigureOut">
              <a:rPr lang="es-MX" smtClean="0"/>
              <a:pPr/>
              <a:t>07/09/2017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23876" y="1680214"/>
            <a:ext cx="4627564" cy="475226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326063" y="1680214"/>
            <a:ext cx="4627564" cy="475226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0942-F882-474B-850B-C8D773AD09BF}" type="datetimeFigureOut">
              <a:rPr lang="es-MX" smtClean="0"/>
              <a:pPr/>
              <a:t>07/09/2017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23877" y="1611870"/>
            <a:ext cx="4629382" cy="67175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9212" indent="0">
              <a:buNone/>
              <a:defRPr sz="2100" b="1"/>
            </a:lvl2pPr>
            <a:lvl3pPr marL="958423" indent="0">
              <a:buNone/>
              <a:defRPr sz="1900" b="1"/>
            </a:lvl3pPr>
            <a:lvl4pPr marL="1437635" indent="0">
              <a:buNone/>
              <a:defRPr sz="1700" b="1"/>
            </a:lvl4pPr>
            <a:lvl5pPr marL="1916847" indent="0">
              <a:buNone/>
              <a:defRPr sz="1700" b="1"/>
            </a:lvl5pPr>
            <a:lvl6pPr marL="2396058" indent="0">
              <a:buNone/>
              <a:defRPr sz="1700" b="1"/>
            </a:lvl6pPr>
            <a:lvl7pPr marL="2875270" indent="0">
              <a:buNone/>
              <a:defRPr sz="1700" b="1"/>
            </a:lvl7pPr>
            <a:lvl8pPr marL="3354482" indent="0">
              <a:buNone/>
              <a:defRPr sz="1700" b="1"/>
            </a:lvl8pPr>
            <a:lvl9pPr marL="3833693" indent="0">
              <a:buNone/>
              <a:defRPr sz="1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3877" y="2283620"/>
            <a:ext cx="4629382" cy="414885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322428" y="1611870"/>
            <a:ext cx="4631201" cy="67175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9212" indent="0">
              <a:buNone/>
              <a:defRPr sz="2100" b="1"/>
            </a:lvl2pPr>
            <a:lvl3pPr marL="958423" indent="0">
              <a:buNone/>
              <a:defRPr sz="1900" b="1"/>
            </a:lvl3pPr>
            <a:lvl4pPr marL="1437635" indent="0">
              <a:buNone/>
              <a:defRPr sz="1700" b="1"/>
            </a:lvl4pPr>
            <a:lvl5pPr marL="1916847" indent="0">
              <a:buNone/>
              <a:defRPr sz="1700" b="1"/>
            </a:lvl5pPr>
            <a:lvl6pPr marL="2396058" indent="0">
              <a:buNone/>
              <a:defRPr sz="1700" b="1"/>
            </a:lvl6pPr>
            <a:lvl7pPr marL="2875270" indent="0">
              <a:buNone/>
              <a:defRPr sz="1700" b="1"/>
            </a:lvl7pPr>
            <a:lvl8pPr marL="3354482" indent="0">
              <a:buNone/>
              <a:defRPr sz="1700" b="1"/>
            </a:lvl8pPr>
            <a:lvl9pPr marL="3833693" indent="0">
              <a:buNone/>
              <a:defRPr sz="1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322428" y="2283620"/>
            <a:ext cx="4631201" cy="414885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0942-F882-474B-850B-C8D773AD09BF}" type="datetimeFigureOut">
              <a:rPr lang="es-MX" smtClean="0"/>
              <a:pPr/>
              <a:t>07/09/2017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0942-F882-474B-850B-C8D773AD09BF}" type="datetimeFigureOut">
              <a:rPr lang="es-MX" smtClean="0"/>
              <a:pPr/>
              <a:t>07/09/2017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0942-F882-474B-850B-C8D773AD09BF}" type="datetimeFigureOut">
              <a:rPr lang="es-MX" smtClean="0"/>
              <a:pPr/>
              <a:t>07/09/2017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3879" y="286705"/>
            <a:ext cx="3447024" cy="122015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96415" y="286707"/>
            <a:ext cx="5857213" cy="6145769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23879" y="1506858"/>
            <a:ext cx="3447024" cy="4925616"/>
          </a:xfrm>
        </p:spPr>
        <p:txBody>
          <a:bodyPr/>
          <a:lstStyle>
            <a:lvl1pPr marL="0" indent="0">
              <a:buNone/>
              <a:defRPr sz="1400"/>
            </a:lvl1pPr>
            <a:lvl2pPr marL="479212" indent="0">
              <a:buNone/>
              <a:defRPr sz="1200"/>
            </a:lvl2pPr>
            <a:lvl3pPr marL="958423" indent="0">
              <a:buNone/>
              <a:defRPr sz="1000"/>
            </a:lvl3pPr>
            <a:lvl4pPr marL="1437635" indent="0">
              <a:buNone/>
              <a:defRPr sz="900"/>
            </a:lvl4pPr>
            <a:lvl5pPr marL="1916847" indent="0">
              <a:buNone/>
              <a:defRPr sz="900"/>
            </a:lvl5pPr>
            <a:lvl6pPr marL="2396058" indent="0">
              <a:buNone/>
              <a:defRPr sz="900"/>
            </a:lvl6pPr>
            <a:lvl7pPr marL="2875270" indent="0">
              <a:buNone/>
              <a:defRPr sz="900"/>
            </a:lvl7pPr>
            <a:lvl8pPr marL="3354482" indent="0">
              <a:buNone/>
              <a:defRPr sz="900"/>
            </a:lvl8pPr>
            <a:lvl9pPr marL="3833693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0942-F882-474B-850B-C8D773AD09BF}" type="datetimeFigureOut">
              <a:rPr lang="es-MX" smtClean="0"/>
              <a:pPr/>
              <a:t>07/09/2017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3665" y="5040632"/>
            <a:ext cx="6286500" cy="59507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053665" y="643416"/>
            <a:ext cx="6286500" cy="4320540"/>
          </a:xfrm>
        </p:spPr>
        <p:txBody>
          <a:bodyPr/>
          <a:lstStyle>
            <a:lvl1pPr marL="0" indent="0">
              <a:buNone/>
              <a:defRPr sz="3300"/>
            </a:lvl1pPr>
            <a:lvl2pPr marL="479212" indent="0">
              <a:buNone/>
              <a:defRPr sz="2900"/>
            </a:lvl2pPr>
            <a:lvl3pPr marL="958423" indent="0">
              <a:buNone/>
              <a:defRPr sz="2500"/>
            </a:lvl3pPr>
            <a:lvl4pPr marL="1437635" indent="0">
              <a:buNone/>
              <a:defRPr sz="2100"/>
            </a:lvl4pPr>
            <a:lvl5pPr marL="1916847" indent="0">
              <a:buNone/>
              <a:defRPr sz="2100"/>
            </a:lvl5pPr>
            <a:lvl6pPr marL="2396058" indent="0">
              <a:buNone/>
              <a:defRPr sz="2100"/>
            </a:lvl6pPr>
            <a:lvl7pPr marL="2875270" indent="0">
              <a:buNone/>
              <a:defRPr sz="2100"/>
            </a:lvl7pPr>
            <a:lvl8pPr marL="3354482" indent="0">
              <a:buNone/>
              <a:defRPr sz="2100"/>
            </a:lvl8pPr>
            <a:lvl9pPr marL="3833693" indent="0">
              <a:buNone/>
              <a:defRPr sz="21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053665" y="5635707"/>
            <a:ext cx="6286500" cy="845105"/>
          </a:xfrm>
        </p:spPr>
        <p:txBody>
          <a:bodyPr/>
          <a:lstStyle>
            <a:lvl1pPr marL="0" indent="0">
              <a:buNone/>
              <a:defRPr sz="1400"/>
            </a:lvl1pPr>
            <a:lvl2pPr marL="479212" indent="0">
              <a:buNone/>
              <a:defRPr sz="1200"/>
            </a:lvl2pPr>
            <a:lvl3pPr marL="958423" indent="0">
              <a:buNone/>
              <a:defRPr sz="1000"/>
            </a:lvl3pPr>
            <a:lvl4pPr marL="1437635" indent="0">
              <a:buNone/>
              <a:defRPr sz="900"/>
            </a:lvl4pPr>
            <a:lvl5pPr marL="1916847" indent="0">
              <a:buNone/>
              <a:defRPr sz="900"/>
            </a:lvl5pPr>
            <a:lvl6pPr marL="2396058" indent="0">
              <a:buNone/>
              <a:defRPr sz="900"/>
            </a:lvl6pPr>
            <a:lvl7pPr marL="2875270" indent="0">
              <a:buNone/>
              <a:defRPr sz="900"/>
            </a:lvl7pPr>
            <a:lvl8pPr marL="3354482" indent="0">
              <a:buNone/>
              <a:defRPr sz="900"/>
            </a:lvl8pPr>
            <a:lvl9pPr marL="3833693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0942-F882-474B-850B-C8D773AD09BF}" type="datetimeFigureOut">
              <a:rPr lang="es-MX" smtClean="0"/>
              <a:pPr/>
              <a:t>07/09/2017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23878" y="288373"/>
            <a:ext cx="9429751" cy="1200150"/>
          </a:xfrm>
          <a:prstGeom prst="rect">
            <a:avLst/>
          </a:prstGeom>
        </p:spPr>
        <p:txBody>
          <a:bodyPr vert="horz" lIns="95842" tIns="47921" rIns="95842" bIns="47921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23878" y="1680214"/>
            <a:ext cx="9429751" cy="4752261"/>
          </a:xfrm>
          <a:prstGeom prst="rect">
            <a:avLst/>
          </a:prstGeom>
        </p:spPr>
        <p:txBody>
          <a:bodyPr vert="horz" lIns="95842" tIns="47921" rIns="95842" bIns="47921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23877" y="6674172"/>
            <a:ext cx="2444751" cy="383381"/>
          </a:xfrm>
          <a:prstGeom prst="rect">
            <a:avLst/>
          </a:prstGeom>
        </p:spPr>
        <p:txBody>
          <a:bodyPr vert="horz" lIns="95842" tIns="47921" rIns="95842" bIns="4792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40942-F882-474B-850B-C8D773AD09BF}" type="datetimeFigureOut">
              <a:rPr lang="es-MX" smtClean="0"/>
              <a:pPr/>
              <a:t>07/09/2017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579817" y="6674172"/>
            <a:ext cx="3317875" cy="383381"/>
          </a:xfrm>
          <a:prstGeom prst="rect">
            <a:avLst/>
          </a:prstGeom>
        </p:spPr>
        <p:txBody>
          <a:bodyPr vert="horz" lIns="95842" tIns="47921" rIns="95842" bIns="4792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08876" y="6674172"/>
            <a:ext cx="2444751" cy="383381"/>
          </a:xfrm>
          <a:prstGeom prst="rect">
            <a:avLst/>
          </a:prstGeom>
        </p:spPr>
        <p:txBody>
          <a:bodyPr vert="horz" lIns="95842" tIns="47921" rIns="95842" bIns="4792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8423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409" indent="-359409" algn="l" defTabSz="958423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78719" indent="-299507" algn="l" defTabSz="958423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8029" indent="-239606" algn="l" defTabSz="958423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7241" indent="-239606" algn="l" defTabSz="95842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6452" indent="-239606" algn="l" defTabSz="958423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5664" indent="-239606" algn="l" defTabSz="95842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4876" indent="-239606" algn="l" defTabSz="95842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4087" indent="-239606" algn="l" defTabSz="95842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3299" indent="-239606" algn="l" defTabSz="95842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5842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9212" algn="l" defTabSz="95842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8423" algn="l" defTabSz="95842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7635" algn="l" defTabSz="95842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6847" algn="l" defTabSz="95842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6058" algn="l" defTabSz="95842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5270" algn="l" defTabSz="95842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4482" algn="l" defTabSz="95842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3693" algn="l" defTabSz="95842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36669" y="900099"/>
            <a:ext cx="8905876" cy="453649"/>
          </a:xfrm>
        </p:spPr>
        <p:txBody>
          <a:bodyPr>
            <a:noAutofit/>
          </a:bodyPr>
          <a:lstStyle/>
          <a:p>
            <a:r>
              <a:rPr lang="es-MX" sz="37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s-MX" sz="37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MX" sz="3700" b="1" dirty="0" smtClean="0">
                <a:solidFill>
                  <a:schemeClr val="accent1">
                    <a:lumMod val="75000"/>
                  </a:schemeClr>
                </a:solidFill>
              </a:rPr>
              <a:t>ACTIVIDAD PLAN DE DESARROLLO EDCII</a:t>
            </a:r>
            <a:endParaRPr lang="es-MX" sz="3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70710" y="2175263"/>
            <a:ext cx="9571064" cy="420055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MX" b="1" dirty="0" smtClean="0">
                <a:solidFill>
                  <a:schemeClr val="tx2"/>
                </a:solidFill>
              </a:rPr>
              <a:t>Descripción</a:t>
            </a:r>
          </a:p>
          <a:p>
            <a:pPr algn="just"/>
            <a:r>
              <a:rPr lang="es-MX" dirty="0">
                <a:solidFill>
                  <a:schemeClr val="tx1"/>
                </a:solidFill>
              </a:rPr>
              <a:t>"Implementar carpeta con repartidor."</a:t>
            </a:r>
            <a:endParaRPr lang="es-MX" dirty="0" smtClean="0">
              <a:solidFill>
                <a:schemeClr val="tx1"/>
              </a:solidFill>
            </a:endParaRPr>
          </a:p>
          <a:p>
            <a:pPr algn="just"/>
            <a:endParaRPr lang="es-MX" dirty="0" smtClean="0">
              <a:solidFill>
                <a:schemeClr val="tx1"/>
              </a:solidFill>
            </a:endParaRPr>
          </a:p>
          <a:p>
            <a:pPr algn="just"/>
            <a:r>
              <a:rPr lang="es-MX" b="1" dirty="0" smtClean="0">
                <a:solidFill>
                  <a:schemeClr val="tx2"/>
                </a:solidFill>
              </a:rPr>
              <a:t>CÓDIGO</a:t>
            </a:r>
          </a:p>
          <a:p>
            <a:pPr algn="just"/>
            <a:r>
              <a:rPr lang="es-ES" dirty="0" smtClean="0">
                <a:solidFill>
                  <a:schemeClr val="tx1"/>
                </a:solidFill>
              </a:rPr>
              <a:t>ACT.014</a:t>
            </a:r>
            <a:endParaRPr lang="es-MX" dirty="0" smtClean="0">
              <a:solidFill>
                <a:schemeClr val="tx1"/>
              </a:solidFill>
            </a:endParaRPr>
          </a:p>
          <a:p>
            <a:pPr algn="just"/>
            <a:endParaRPr lang="es-MX" b="1" dirty="0" smtClean="0">
              <a:solidFill>
                <a:schemeClr val="tx1"/>
              </a:solidFill>
            </a:endParaRPr>
          </a:p>
          <a:p>
            <a:pPr algn="just"/>
            <a:r>
              <a:rPr lang="es-MX" b="1" dirty="0" smtClean="0">
                <a:solidFill>
                  <a:schemeClr val="tx2"/>
                </a:solidFill>
              </a:rPr>
              <a:t>RESPONSABLE                                       FECHA: </a:t>
            </a:r>
            <a:r>
              <a:rPr lang="es-MX" sz="3200" dirty="0" smtClean="0">
                <a:solidFill>
                  <a:schemeClr val="tx1"/>
                </a:solidFill>
              </a:rPr>
              <a:t>07/09/2017</a:t>
            </a:r>
            <a:endParaRPr lang="es-MX" b="1" dirty="0" smtClean="0">
              <a:solidFill>
                <a:schemeClr val="tx2"/>
              </a:solidFill>
            </a:endParaRPr>
          </a:p>
          <a:p>
            <a:pPr algn="just"/>
            <a:r>
              <a:rPr lang="es-MX" dirty="0">
                <a:solidFill>
                  <a:schemeClr val="tx1"/>
                </a:solidFill>
              </a:rPr>
              <a:t>Erica Franco Carranza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288202" y="954156"/>
            <a:ext cx="9488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453221" y="6473569"/>
            <a:ext cx="9488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7012116" y="6596035"/>
            <a:ext cx="3465386" cy="60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9 Grupo"/>
          <p:cNvGrpSpPr/>
          <p:nvPr/>
        </p:nvGrpSpPr>
        <p:grpSpPr>
          <a:xfrm>
            <a:off x="-736740" y="300015"/>
            <a:ext cx="10804997" cy="545742"/>
            <a:chOff x="-642974" y="285728"/>
            <a:chExt cx="9429816" cy="519755"/>
          </a:xfrm>
        </p:grpSpPr>
        <p:sp>
          <p:nvSpPr>
            <p:cNvPr id="15361" name="Rectangle 1"/>
            <p:cNvSpPr>
              <a:spLocks noChangeArrowheads="1"/>
            </p:cNvSpPr>
            <p:nvPr/>
          </p:nvSpPr>
          <p:spPr bwMode="auto">
            <a:xfrm>
              <a:off x="-642974" y="359364"/>
              <a:ext cx="7715304" cy="395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2941828" algn="ctr"/>
                  <a:tab pos="5881990" algn="r"/>
                </a:tabLst>
              </a:pPr>
              <a:r>
                <a:rPr lang="es-MX" sz="2100" b="1" dirty="0" smtClean="0">
                  <a:latin typeface="Arial" pitchFamily="34" charset="0"/>
                  <a:ea typeface="Calibri" pitchFamily="34" charset="0"/>
                  <a:cs typeface="Arial" pitchFamily="34" charset="0"/>
                </a:rPr>
                <a:t>              LLANTERAMA TULANCINGO, S.A. DE C.V.</a:t>
              </a:r>
              <a:endParaRPr lang="es-MX" sz="3300" dirty="0" smtClean="0">
                <a:latin typeface="Arial" pitchFamily="34" charset="0"/>
              </a:endParaRPr>
            </a:p>
          </p:txBody>
        </p:sp>
        <p:pic>
          <p:nvPicPr>
            <p:cNvPr id="9" name="8 Imagen" descr="LOGO.png"/>
            <p:cNvPicPr>
              <a:picLocks noChangeAspect="1"/>
            </p:cNvPicPr>
            <p:nvPr/>
          </p:nvPicPr>
          <p:blipFill>
            <a:blip r:embed="rId3" cstate="print"/>
            <a:srcRect l="2213" r="37466" b="50000"/>
            <a:stretch>
              <a:fillRect/>
            </a:stretch>
          </p:blipFill>
          <p:spPr>
            <a:xfrm>
              <a:off x="5786446" y="285728"/>
              <a:ext cx="3000396" cy="51975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70710" y="1080170"/>
            <a:ext cx="9571064" cy="1839805"/>
          </a:xfrm>
        </p:spPr>
        <p:txBody>
          <a:bodyPr>
            <a:normAutofit/>
          </a:bodyPr>
          <a:lstStyle/>
          <a:p>
            <a:pPr algn="just"/>
            <a:r>
              <a:rPr lang="es-MX" sz="2900" b="1" dirty="0" smtClean="0">
                <a:solidFill>
                  <a:schemeClr val="tx2"/>
                </a:solidFill>
              </a:rPr>
              <a:t>OBJETIVO</a:t>
            </a:r>
          </a:p>
          <a:p>
            <a:pPr algn="just"/>
            <a:r>
              <a:rPr lang="es-MX" sz="2200" dirty="0">
                <a:solidFill>
                  <a:schemeClr val="tx1"/>
                </a:solidFill>
              </a:rPr>
              <a:t>Asegurar que el repartidor cuente con la información o material necesario para resolver dudas al cliente y otorgar el mejor servicio.</a:t>
            </a:r>
            <a:endParaRPr lang="es-MX" sz="2200" dirty="0" smtClean="0">
              <a:solidFill>
                <a:schemeClr val="tx1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288202" y="954156"/>
            <a:ext cx="9488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453221" y="6473569"/>
            <a:ext cx="9488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7012116" y="6596035"/>
            <a:ext cx="3465386" cy="60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14 Grupo"/>
          <p:cNvGrpSpPr/>
          <p:nvPr/>
        </p:nvGrpSpPr>
        <p:grpSpPr>
          <a:xfrm>
            <a:off x="-736740" y="300015"/>
            <a:ext cx="10804997" cy="545742"/>
            <a:chOff x="-642974" y="285728"/>
            <a:chExt cx="9429816" cy="519755"/>
          </a:xfrm>
        </p:grpSpPr>
        <p:sp>
          <p:nvSpPr>
            <p:cNvPr id="16" name="Rectangle 1"/>
            <p:cNvSpPr>
              <a:spLocks noChangeArrowheads="1"/>
            </p:cNvSpPr>
            <p:nvPr/>
          </p:nvSpPr>
          <p:spPr bwMode="auto">
            <a:xfrm>
              <a:off x="-642974" y="359364"/>
              <a:ext cx="7715304" cy="395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2941828" algn="ctr"/>
                  <a:tab pos="5881990" algn="r"/>
                </a:tabLst>
              </a:pPr>
              <a:r>
                <a:rPr lang="es-MX" sz="2100" b="1" dirty="0" smtClean="0">
                  <a:latin typeface="Arial" pitchFamily="34" charset="0"/>
                  <a:ea typeface="Calibri" pitchFamily="34" charset="0"/>
                  <a:cs typeface="Arial" pitchFamily="34" charset="0"/>
                </a:rPr>
                <a:t>              LLANTERAMA TULANCINGO, S.A. DE C.V.</a:t>
              </a:r>
              <a:endParaRPr lang="es-MX" sz="3300" dirty="0" smtClean="0">
                <a:latin typeface="Arial" pitchFamily="34" charset="0"/>
              </a:endParaRPr>
            </a:p>
          </p:txBody>
        </p:sp>
        <p:pic>
          <p:nvPicPr>
            <p:cNvPr id="17" name="16 Imagen" descr="LOGO.png"/>
            <p:cNvPicPr>
              <a:picLocks noChangeAspect="1"/>
            </p:cNvPicPr>
            <p:nvPr/>
          </p:nvPicPr>
          <p:blipFill>
            <a:blip r:embed="rId3" cstate="print"/>
            <a:srcRect l="2213" r="37466" b="50000"/>
            <a:stretch>
              <a:fillRect/>
            </a:stretch>
          </p:blipFill>
          <p:spPr>
            <a:xfrm>
              <a:off x="5786446" y="285728"/>
              <a:ext cx="3000396" cy="519755"/>
            </a:xfrm>
            <a:prstGeom prst="rect">
              <a:avLst/>
            </a:prstGeom>
          </p:spPr>
        </p:pic>
      </p:grp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370712" y="2880371"/>
            <a:ext cx="9318422" cy="453649"/>
          </a:xfrm>
        </p:spPr>
        <p:txBody>
          <a:bodyPr>
            <a:noAutofit/>
          </a:bodyPr>
          <a:lstStyle/>
          <a:p>
            <a:pPr algn="l"/>
            <a:r>
              <a:rPr lang="es-MX" sz="2700" b="1" dirty="0" smtClean="0">
                <a:solidFill>
                  <a:schemeClr val="tx2"/>
                </a:solidFill>
              </a:rPr>
              <a:t>REQUISITOS</a:t>
            </a:r>
            <a:endParaRPr lang="es-MX" sz="2700" b="1" dirty="0">
              <a:solidFill>
                <a:schemeClr val="tx2"/>
              </a:solidFill>
            </a:endParaRPr>
          </a:p>
        </p:txBody>
      </p:sp>
      <p:sp>
        <p:nvSpPr>
          <p:cNvPr id="10" name="2 Subtítulo"/>
          <p:cNvSpPr txBox="1">
            <a:spLocks/>
          </p:cNvSpPr>
          <p:nvPr/>
        </p:nvSpPr>
        <p:spPr>
          <a:xfrm>
            <a:off x="327388" y="3384426"/>
            <a:ext cx="9571064" cy="2952328"/>
          </a:xfrm>
          <a:prstGeom prst="rect">
            <a:avLst/>
          </a:prstGeom>
        </p:spPr>
        <p:txBody>
          <a:bodyPr vert="horz" lIns="95842" tIns="47921" rIns="95842" bIns="47921" rtlCol="0">
            <a:noAutofit/>
          </a:bodyPr>
          <a:lstStyle/>
          <a:p>
            <a:pPr lvl="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2200" dirty="0"/>
              <a:t>Dar de alta fotos (o archivos de documentos) de las carpetas de repartidor, así como una foto de todas las carpetas de los repartidores.</a:t>
            </a:r>
          </a:p>
          <a:p>
            <a:pPr lvl="0" algn="just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s-MX" sz="2200" dirty="0"/>
          </a:p>
          <a:p>
            <a:pPr lvl="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2200" dirty="0"/>
              <a:t>NOTA: Cada carpeta debe contener al menos: 1. Recorrido permanente del día, 2. Lista de usados, garantías y devoluciones a recoger con clientes, 3. últimas minutas de compromisos de los clientes que se visitan en el día, así como formatos en blanco de minutas)</a:t>
            </a:r>
            <a:endParaRPr lang="es-MX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288202" y="954156"/>
            <a:ext cx="9488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453221" y="6473569"/>
            <a:ext cx="9488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7012116" y="6596035"/>
            <a:ext cx="3465386" cy="60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14 Grupo"/>
          <p:cNvGrpSpPr/>
          <p:nvPr/>
        </p:nvGrpSpPr>
        <p:grpSpPr>
          <a:xfrm>
            <a:off x="-736740" y="300015"/>
            <a:ext cx="10804997" cy="545742"/>
            <a:chOff x="-642974" y="285728"/>
            <a:chExt cx="9429816" cy="519755"/>
          </a:xfrm>
        </p:grpSpPr>
        <p:sp>
          <p:nvSpPr>
            <p:cNvPr id="16" name="Rectangle 1"/>
            <p:cNvSpPr>
              <a:spLocks noChangeArrowheads="1"/>
            </p:cNvSpPr>
            <p:nvPr/>
          </p:nvSpPr>
          <p:spPr bwMode="auto">
            <a:xfrm>
              <a:off x="-642974" y="359364"/>
              <a:ext cx="7715304" cy="395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2941828" algn="ctr"/>
                  <a:tab pos="5881990" algn="r"/>
                </a:tabLst>
              </a:pPr>
              <a:r>
                <a:rPr lang="es-MX" sz="2100" b="1" dirty="0" smtClean="0">
                  <a:latin typeface="Arial" pitchFamily="34" charset="0"/>
                  <a:ea typeface="Calibri" pitchFamily="34" charset="0"/>
                  <a:cs typeface="Arial" pitchFamily="34" charset="0"/>
                </a:rPr>
                <a:t>              LLANTERAMA TULANCINGO, S.A. DE C.V.</a:t>
              </a:r>
              <a:endParaRPr lang="es-MX" sz="3300" dirty="0" smtClean="0">
                <a:latin typeface="Arial" pitchFamily="34" charset="0"/>
              </a:endParaRPr>
            </a:p>
          </p:txBody>
        </p:sp>
        <p:pic>
          <p:nvPicPr>
            <p:cNvPr id="17" name="16 Imagen" descr="LOGO.png"/>
            <p:cNvPicPr>
              <a:picLocks noChangeAspect="1"/>
            </p:cNvPicPr>
            <p:nvPr/>
          </p:nvPicPr>
          <p:blipFill>
            <a:blip r:embed="rId3" cstate="print"/>
            <a:srcRect l="2213" r="37466" b="50000"/>
            <a:stretch>
              <a:fillRect/>
            </a:stretch>
          </p:blipFill>
          <p:spPr>
            <a:xfrm>
              <a:off x="5786446" y="285728"/>
              <a:ext cx="3000396" cy="519755"/>
            </a:xfrm>
            <a:prstGeom prst="rect">
              <a:avLst/>
            </a:prstGeom>
          </p:spPr>
        </p:pic>
      </p:grpSp>
      <p:sp>
        <p:nvSpPr>
          <p:cNvPr id="12" name="2 Subtítulo"/>
          <p:cNvSpPr txBox="1">
            <a:spLocks/>
          </p:cNvSpPr>
          <p:nvPr/>
        </p:nvSpPr>
        <p:spPr>
          <a:xfrm>
            <a:off x="327388" y="1950237"/>
            <a:ext cx="9571064" cy="2650347"/>
          </a:xfrm>
          <a:prstGeom prst="rect">
            <a:avLst/>
          </a:prstGeom>
        </p:spPr>
        <p:txBody>
          <a:bodyPr vert="horz" lIns="95842" tIns="47921" rIns="95842" bIns="47921" rtlCol="0">
            <a:normAutofit/>
          </a:bodyPr>
          <a:lstStyle/>
          <a:p>
            <a:pPr marL="0" marR="0" lvl="0" indent="0" algn="just" defTabSz="9584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MX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 esta</a:t>
            </a:r>
            <a:r>
              <a:rPr kumimoji="0" lang="es-MX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actividad se apoyo de </a:t>
            </a:r>
            <a:r>
              <a:rPr kumimoji="0" lang="es-MX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las carpetas de repartidor.</a:t>
            </a:r>
            <a:endParaRPr kumimoji="0" lang="es-MX" sz="2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584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MX" sz="2400" dirty="0" smtClean="0"/>
              <a:t>Se anexan </a:t>
            </a:r>
            <a:r>
              <a:rPr lang="es-MX" sz="2400" dirty="0" smtClean="0"/>
              <a:t>fotos </a:t>
            </a:r>
            <a:r>
              <a:rPr lang="es-MX" sz="2400" dirty="0" smtClean="0"/>
              <a:t>de las </a:t>
            </a:r>
            <a:r>
              <a:rPr lang="es-MX" sz="2400" dirty="0" smtClean="0"/>
              <a:t>herramientas.</a:t>
            </a:r>
            <a:endParaRPr lang="es-MX" sz="2400" dirty="0" smtClean="0"/>
          </a:p>
          <a:p>
            <a:pPr marL="0" marR="0" lvl="0" indent="0" algn="just" defTabSz="9584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6 Conector recto"/>
          <p:cNvCxnSpPr/>
          <p:nvPr/>
        </p:nvCxnSpPr>
        <p:spPr>
          <a:xfrm>
            <a:off x="453221" y="6552778"/>
            <a:ext cx="9488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288202" y="720130"/>
            <a:ext cx="9488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7012116" y="6596035"/>
            <a:ext cx="3465386" cy="60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9 Grupo"/>
          <p:cNvGrpSpPr/>
          <p:nvPr/>
        </p:nvGrpSpPr>
        <p:grpSpPr>
          <a:xfrm>
            <a:off x="-736740" y="72058"/>
            <a:ext cx="10804997" cy="545742"/>
            <a:chOff x="-642974" y="285728"/>
            <a:chExt cx="9429816" cy="519755"/>
          </a:xfrm>
        </p:grpSpPr>
        <p:sp>
          <p:nvSpPr>
            <p:cNvPr id="11" name="Rectangle 1"/>
            <p:cNvSpPr>
              <a:spLocks noChangeArrowheads="1"/>
            </p:cNvSpPr>
            <p:nvPr/>
          </p:nvSpPr>
          <p:spPr bwMode="auto">
            <a:xfrm>
              <a:off x="-642974" y="359364"/>
              <a:ext cx="7715304" cy="395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2941828" algn="ctr"/>
                  <a:tab pos="5881990" algn="r"/>
                </a:tabLst>
              </a:pPr>
              <a:r>
                <a:rPr lang="es-MX" sz="2100" b="1" dirty="0" smtClean="0">
                  <a:latin typeface="Arial" pitchFamily="34" charset="0"/>
                  <a:ea typeface="Calibri" pitchFamily="34" charset="0"/>
                  <a:cs typeface="Arial" pitchFamily="34" charset="0"/>
                </a:rPr>
                <a:t>              LLANTERAMA TULANCINGO, S.A. DE C.V.</a:t>
              </a:r>
              <a:endParaRPr lang="es-MX" sz="3300" dirty="0" smtClean="0">
                <a:latin typeface="Arial" pitchFamily="34" charset="0"/>
              </a:endParaRPr>
            </a:p>
          </p:txBody>
        </p:sp>
        <p:pic>
          <p:nvPicPr>
            <p:cNvPr id="12" name="11 Imagen" descr="LOGO.png"/>
            <p:cNvPicPr>
              <a:picLocks noChangeAspect="1"/>
            </p:cNvPicPr>
            <p:nvPr/>
          </p:nvPicPr>
          <p:blipFill>
            <a:blip r:embed="rId3" cstate="print"/>
            <a:srcRect l="2213" r="37466" b="50000"/>
            <a:stretch>
              <a:fillRect/>
            </a:stretch>
          </p:blipFill>
          <p:spPr>
            <a:xfrm>
              <a:off x="5786446" y="285728"/>
              <a:ext cx="3000396" cy="519755"/>
            </a:xfrm>
            <a:prstGeom prst="rect">
              <a:avLst/>
            </a:prstGeom>
          </p:spPr>
        </p:pic>
      </p:grpSp>
      <p:sp>
        <p:nvSpPr>
          <p:cNvPr id="15" name="14 Marcador de texto"/>
          <p:cNvSpPr>
            <a:spLocks noGrp="1"/>
          </p:cNvSpPr>
          <p:nvPr>
            <p:ph type="body" idx="1"/>
          </p:nvPr>
        </p:nvSpPr>
        <p:spPr>
          <a:xfrm>
            <a:off x="2790478" y="864146"/>
            <a:ext cx="4280880" cy="671750"/>
          </a:xfrm>
          <a:ln w="76200">
            <a:solidFill>
              <a:srgbClr val="00336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s-ES" sz="2400" dirty="0" smtClean="0"/>
              <a:t>CARPETA</a:t>
            </a:r>
            <a:endParaRPr lang="es-MX" sz="2400" b="0" dirty="0"/>
          </a:p>
        </p:txBody>
      </p:sp>
      <p:pic>
        <p:nvPicPr>
          <p:cNvPr id="1026" name="Picture 2" descr="C:\Users\Daniela\Desktop\ARCHIVOS ANT\Escritorio\Fotss\Nueva carpeta\DSCN092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2" t="10825" r="26655" b="5174"/>
          <a:stretch/>
        </p:blipFill>
        <p:spPr bwMode="auto">
          <a:xfrm>
            <a:off x="453220" y="1800250"/>
            <a:ext cx="3417378" cy="3960440"/>
          </a:xfrm>
          <a:prstGeom prst="rect">
            <a:avLst/>
          </a:prstGeom>
          <a:noFill/>
          <a:ln w="76200">
            <a:solidFill>
              <a:srgbClr val="00336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Daniela\Documents\Bluetooth Folder\20170907_125439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0" t="4345" r="4572"/>
          <a:stretch/>
        </p:blipFill>
        <p:spPr bwMode="auto">
          <a:xfrm>
            <a:off x="4441885" y="1800250"/>
            <a:ext cx="5334871" cy="3960440"/>
          </a:xfrm>
          <a:prstGeom prst="rect">
            <a:avLst/>
          </a:prstGeom>
          <a:noFill/>
          <a:ln w="76200">
            <a:solidFill>
              <a:srgbClr val="00336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98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6 Conector recto"/>
          <p:cNvCxnSpPr/>
          <p:nvPr/>
        </p:nvCxnSpPr>
        <p:spPr>
          <a:xfrm>
            <a:off x="453221" y="6552778"/>
            <a:ext cx="9488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288202" y="720130"/>
            <a:ext cx="9488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7012116" y="6596035"/>
            <a:ext cx="3465386" cy="60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9 Grupo"/>
          <p:cNvGrpSpPr/>
          <p:nvPr/>
        </p:nvGrpSpPr>
        <p:grpSpPr>
          <a:xfrm>
            <a:off x="-736740" y="72058"/>
            <a:ext cx="10804997" cy="545742"/>
            <a:chOff x="-642974" y="285728"/>
            <a:chExt cx="9429816" cy="519755"/>
          </a:xfrm>
        </p:grpSpPr>
        <p:sp>
          <p:nvSpPr>
            <p:cNvPr id="11" name="Rectangle 1"/>
            <p:cNvSpPr>
              <a:spLocks noChangeArrowheads="1"/>
            </p:cNvSpPr>
            <p:nvPr/>
          </p:nvSpPr>
          <p:spPr bwMode="auto">
            <a:xfrm>
              <a:off x="-642974" y="359364"/>
              <a:ext cx="7715304" cy="395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2941828" algn="ctr"/>
                  <a:tab pos="5881990" algn="r"/>
                </a:tabLst>
              </a:pPr>
              <a:r>
                <a:rPr lang="es-MX" sz="2100" b="1" dirty="0" smtClean="0">
                  <a:latin typeface="Arial" pitchFamily="34" charset="0"/>
                  <a:ea typeface="Calibri" pitchFamily="34" charset="0"/>
                  <a:cs typeface="Arial" pitchFamily="34" charset="0"/>
                </a:rPr>
                <a:t>              LLANTERAMA TULANCINGO, S.A. DE C.V.</a:t>
              </a:r>
              <a:endParaRPr lang="es-MX" sz="3300" dirty="0" smtClean="0">
                <a:latin typeface="Arial" pitchFamily="34" charset="0"/>
              </a:endParaRPr>
            </a:p>
          </p:txBody>
        </p:sp>
        <p:pic>
          <p:nvPicPr>
            <p:cNvPr id="12" name="11 Imagen" descr="LOGO.png"/>
            <p:cNvPicPr>
              <a:picLocks noChangeAspect="1"/>
            </p:cNvPicPr>
            <p:nvPr/>
          </p:nvPicPr>
          <p:blipFill>
            <a:blip r:embed="rId3" cstate="print"/>
            <a:srcRect l="2213" r="37466" b="50000"/>
            <a:stretch>
              <a:fillRect/>
            </a:stretch>
          </p:blipFill>
          <p:spPr>
            <a:xfrm>
              <a:off x="5786446" y="285728"/>
              <a:ext cx="3000396" cy="519755"/>
            </a:xfrm>
            <a:prstGeom prst="rect">
              <a:avLst/>
            </a:prstGeom>
          </p:spPr>
        </p:pic>
      </p:grpSp>
      <p:sp>
        <p:nvSpPr>
          <p:cNvPr id="15" name="14 Marcador de texto"/>
          <p:cNvSpPr>
            <a:spLocks noGrp="1"/>
          </p:cNvSpPr>
          <p:nvPr>
            <p:ph type="body" idx="1"/>
          </p:nvPr>
        </p:nvSpPr>
        <p:spPr>
          <a:xfrm>
            <a:off x="2830078" y="864146"/>
            <a:ext cx="4064856" cy="576064"/>
          </a:xfrm>
          <a:ln w="76200">
            <a:solidFill>
              <a:srgbClr val="00336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5842" tIns="47921" rIns="95842" bIns="47921" rtlCol="0" anchor="ctr">
            <a:normAutofit/>
          </a:bodyPr>
          <a:lstStyle/>
          <a:p>
            <a:pPr algn="ctr"/>
            <a:r>
              <a:rPr lang="es-ES" sz="2400" dirty="0"/>
              <a:t>CARPETA</a:t>
            </a:r>
            <a:endParaRPr lang="es-MX" sz="2400" dirty="0"/>
          </a:p>
        </p:txBody>
      </p:sp>
      <p:pic>
        <p:nvPicPr>
          <p:cNvPr id="2051" name="Picture 3" descr="C:\Users\Daniela\Documents\Bluetooth Folder\20170907_12550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7" t="3337" r="9066" b="4184"/>
          <a:stretch/>
        </p:blipFill>
        <p:spPr bwMode="auto">
          <a:xfrm rot="10800000">
            <a:off x="285613" y="1656234"/>
            <a:ext cx="4449080" cy="2978848"/>
          </a:xfrm>
          <a:prstGeom prst="rect">
            <a:avLst/>
          </a:prstGeom>
          <a:noFill/>
          <a:ln w="76200">
            <a:solidFill>
              <a:srgbClr val="00336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Daniela\Documents\Bluetooth Folder\20170907_125539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" t="3475" r="7510"/>
          <a:stretch/>
        </p:blipFill>
        <p:spPr bwMode="auto">
          <a:xfrm>
            <a:off x="5094734" y="3069873"/>
            <a:ext cx="5229202" cy="3130420"/>
          </a:xfrm>
          <a:prstGeom prst="rect">
            <a:avLst/>
          </a:prstGeom>
          <a:noFill/>
          <a:ln w="76200">
            <a:solidFill>
              <a:srgbClr val="00336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17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6 Conector recto"/>
          <p:cNvCxnSpPr/>
          <p:nvPr/>
        </p:nvCxnSpPr>
        <p:spPr>
          <a:xfrm>
            <a:off x="453221" y="6552778"/>
            <a:ext cx="9488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288202" y="720130"/>
            <a:ext cx="9488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7012116" y="6596035"/>
            <a:ext cx="3465386" cy="60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9 Grupo"/>
          <p:cNvGrpSpPr/>
          <p:nvPr/>
        </p:nvGrpSpPr>
        <p:grpSpPr>
          <a:xfrm>
            <a:off x="-736740" y="72058"/>
            <a:ext cx="10804997" cy="545742"/>
            <a:chOff x="-642974" y="285728"/>
            <a:chExt cx="9429816" cy="519755"/>
          </a:xfrm>
        </p:grpSpPr>
        <p:sp>
          <p:nvSpPr>
            <p:cNvPr id="11" name="Rectangle 1"/>
            <p:cNvSpPr>
              <a:spLocks noChangeArrowheads="1"/>
            </p:cNvSpPr>
            <p:nvPr/>
          </p:nvSpPr>
          <p:spPr bwMode="auto">
            <a:xfrm>
              <a:off x="-642974" y="359364"/>
              <a:ext cx="7715304" cy="395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2941828" algn="ctr"/>
                  <a:tab pos="5881990" algn="r"/>
                </a:tabLst>
              </a:pPr>
              <a:r>
                <a:rPr lang="es-MX" sz="2100" b="1" dirty="0" smtClean="0">
                  <a:latin typeface="Arial" pitchFamily="34" charset="0"/>
                  <a:ea typeface="Calibri" pitchFamily="34" charset="0"/>
                  <a:cs typeface="Arial" pitchFamily="34" charset="0"/>
                </a:rPr>
                <a:t>              LLANTERAMA TULANCINGO, S.A. DE C.V.</a:t>
              </a:r>
              <a:endParaRPr lang="es-MX" sz="3300" dirty="0" smtClean="0">
                <a:latin typeface="Arial" pitchFamily="34" charset="0"/>
              </a:endParaRPr>
            </a:p>
          </p:txBody>
        </p:sp>
        <p:pic>
          <p:nvPicPr>
            <p:cNvPr id="12" name="11 Imagen" descr="LOGO.png"/>
            <p:cNvPicPr>
              <a:picLocks noChangeAspect="1"/>
            </p:cNvPicPr>
            <p:nvPr/>
          </p:nvPicPr>
          <p:blipFill>
            <a:blip r:embed="rId3" cstate="print"/>
            <a:srcRect l="2213" r="37466" b="50000"/>
            <a:stretch>
              <a:fillRect/>
            </a:stretch>
          </p:blipFill>
          <p:spPr>
            <a:xfrm>
              <a:off x="5786446" y="285728"/>
              <a:ext cx="3000396" cy="519755"/>
            </a:xfrm>
            <a:prstGeom prst="rect">
              <a:avLst/>
            </a:prstGeom>
          </p:spPr>
        </p:pic>
      </p:grpSp>
      <p:sp>
        <p:nvSpPr>
          <p:cNvPr id="15" name="14 Marcador de texto"/>
          <p:cNvSpPr>
            <a:spLocks noGrp="1"/>
          </p:cNvSpPr>
          <p:nvPr>
            <p:ph type="body" idx="1"/>
          </p:nvPr>
        </p:nvSpPr>
        <p:spPr>
          <a:xfrm>
            <a:off x="1917820" y="936154"/>
            <a:ext cx="6273258" cy="576064"/>
          </a:xfrm>
          <a:ln w="76200">
            <a:solidFill>
              <a:srgbClr val="00336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5842" tIns="47921" rIns="95842" bIns="47921" rtlCol="0" anchor="ctr">
            <a:normAutofit/>
          </a:bodyPr>
          <a:lstStyle/>
          <a:p>
            <a:pPr algn="ctr"/>
            <a:r>
              <a:rPr lang="es-ES" sz="2400" dirty="0"/>
              <a:t>FORMATOS</a:t>
            </a:r>
            <a:endParaRPr lang="es-MX" sz="2400" dirty="0"/>
          </a:p>
        </p:txBody>
      </p:sp>
      <p:pic>
        <p:nvPicPr>
          <p:cNvPr id="13" name="1 Imagen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A$1:$R$27"/>
              </a:ext>
            </a:extLst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0318" y="1952062"/>
            <a:ext cx="7449826" cy="4384692"/>
          </a:xfrm>
          <a:prstGeom prst="rect">
            <a:avLst/>
          </a:prstGeom>
          <a:noFill/>
          <a:ln w="76200">
            <a:solidFill>
              <a:srgbClr val="00336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4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6 Conector recto"/>
          <p:cNvCxnSpPr/>
          <p:nvPr/>
        </p:nvCxnSpPr>
        <p:spPr>
          <a:xfrm>
            <a:off x="453221" y="6552778"/>
            <a:ext cx="9488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288202" y="720130"/>
            <a:ext cx="9488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7012116" y="6596035"/>
            <a:ext cx="3465386" cy="60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9 Grupo"/>
          <p:cNvGrpSpPr/>
          <p:nvPr/>
        </p:nvGrpSpPr>
        <p:grpSpPr>
          <a:xfrm>
            <a:off x="-736740" y="72058"/>
            <a:ext cx="10804997" cy="545742"/>
            <a:chOff x="-642974" y="285728"/>
            <a:chExt cx="9429816" cy="519755"/>
          </a:xfrm>
        </p:grpSpPr>
        <p:sp>
          <p:nvSpPr>
            <p:cNvPr id="11" name="Rectangle 1"/>
            <p:cNvSpPr>
              <a:spLocks noChangeArrowheads="1"/>
            </p:cNvSpPr>
            <p:nvPr/>
          </p:nvSpPr>
          <p:spPr bwMode="auto">
            <a:xfrm>
              <a:off x="-642974" y="359364"/>
              <a:ext cx="7715304" cy="395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2941828" algn="ctr"/>
                  <a:tab pos="5881990" algn="r"/>
                </a:tabLst>
              </a:pPr>
              <a:r>
                <a:rPr lang="es-MX" sz="2100" b="1" dirty="0" smtClean="0">
                  <a:latin typeface="Arial" pitchFamily="34" charset="0"/>
                  <a:ea typeface="Calibri" pitchFamily="34" charset="0"/>
                  <a:cs typeface="Arial" pitchFamily="34" charset="0"/>
                </a:rPr>
                <a:t>              LLANTERAMA TULANCINGO, S.A. DE C.V.</a:t>
              </a:r>
              <a:endParaRPr lang="es-MX" sz="3300" dirty="0" smtClean="0">
                <a:latin typeface="Arial" pitchFamily="34" charset="0"/>
              </a:endParaRPr>
            </a:p>
          </p:txBody>
        </p:sp>
        <p:pic>
          <p:nvPicPr>
            <p:cNvPr id="12" name="11 Imagen" descr="LOGO.png"/>
            <p:cNvPicPr>
              <a:picLocks noChangeAspect="1"/>
            </p:cNvPicPr>
            <p:nvPr/>
          </p:nvPicPr>
          <p:blipFill>
            <a:blip r:embed="rId3" cstate="print"/>
            <a:srcRect l="2213" r="37466" b="50000"/>
            <a:stretch>
              <a:fillRect/>
            </a:stretch>
          </p:blipFill>
          <p:spPr>
            <a:xfrm>
              <a:off x="5786446" y="285728"/>
              <a:ext cx="3000396" cy="519755"/>
            </a:xfrm>
            <a:prstGeom prst="rect">
              <a:avLst/>
            </a:prstGeom>
          </p:spPr>
        </p:pic>
      </p:grpSp>
      <p:sp>
        <p:nvSpPr>
          <p:cNvPr id="15" name="14 Marcador de texto"/>
          <p:cNvSpPr>
            <a:spLocks noGrp="1"/>
          </p:cNvSpPr>
          <p:nvPr>
            <p:ph type="body" idx="1"/>
          </p:nvPr>
        </p:nvSpPr>
        <p:spPr>
          <a:xfrm>
            <a:off x="2263316" y="936154"/>
            <a:ext cx="6071777" cy="504056"/>
          </a:xfrm>
          <a:ln w="76200">
            <a:solidFill>
              <a:srgbClr val="00336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5842" tIns="47921" rIns="95842" bIns="47921" rtlCol="0" anchor="ctr">
            <a:normAutofit/>
          </a:bodyPr>
          <a:lstStyle/>
          <a:p>
            <a:pPr algn="ctr"/>
            <a:r>
              <a:rPr lang="es-ES" sz="2400" dirty="0"/>
              <a:t>FORMATOS</a:t>
            </a:r>
            <a:endParaRPr lang="es-MX" sz="2400" dirty="0"/>
          </a:p>
        </p:txBody>
      </p:sp>
      <p:pic>
        <p:nvPicPr>
          <p:cNvPr id="4099" name="Picture 3" descr="C:\Users\Daniela\Documents\Bluetooth Folder\20170907_12575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6" r="50000"/>
          <a:stretch/>
        </p:blipFill>
        <p:spPr bwMode="auto">
          <a:xfrm rot="10800000">
            <a:off x="630238" y="1736038"/>
            <a:ext cx="3543462" cy="4600716"/>
          </a:xfrm>
          <a:prstGeom prst="rect">
            <a:avLst/>
          </a:prstGeom>
          <a:noFill/>
          <a:ln w="76200">
            <a:solidFill>
              <a:srgbClr val="00336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Daniela\Documents\Bluetooth Folder\20170907_125825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56"/>
          <a:stretch/>
        </p:blipFill>
        <p:spPr bwMode="auto">
          <a:xfrm rot="16200000">
            <a:off x="5071564" y="1487546"/>
            <a:ext cx="4452914" cy="4957470"/>
          </a:xfrm>
          <a:prstGeom prst="rect">
            <a:avLst/>
          </a:prstGeom>
          <a:noFill/>
          <a:ln w="76200">
            <a:solidFill>
              <a:srgbClr val="00336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0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</TotalTime>
  <Words>207</Words>
  <Application>Microsoft Office PowerPoint</Application>
  <PresentationFormat>Personalizado</PresentationFormat>
  <Paragraphs>28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 ACTIVIDAD PLAN DE DESARROLLO EDCII</vt:lpstr>
      <vt:lpstr>REQUISITOS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PLAN DE DESARROLLO EDCII</dc:title>
  <dc:creator>Javier</dc:creator>
  <cp:lastModifiedBy>Daniela T. FDEZ...</cp:lastModifiedBy>
  <cp:revision>102</cp:revision>
  <cp:lastPrinted>2015-05-16T18:55:23Z</cp:lastPrinted>
  <dcterms:created xsi:type="dcterms:W3CDTF">2010-08-12T19:21:43Z</dcterms:created>
  <dcterms:modified xsi:type="dcterms:W3CDTF">2017-09-07T18:21:28Z</dcterms:modified>
</cp:coreProperties>
</file>