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59" r:id="rId3"/>
    <p:sldId id="264" r:id="rId4"/>
    <p:sldId id="263" r:id="rId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66" autoAdjust="0"/>
    <p:restoredTop sz="94660"/>
  </p:normalViewPr>
  <p:slideViewPr>
    <p:cSldViewPr>
      <p:cViewPr varScale="1">
        <p:scale>
          <a:sx n="66" d="100"/>
          <a:sy n="66" d="100"/>
        </p:scale>
        <p:origin x="-1142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07561-8F7F-4AE3-B1E2-59A5A2C496C6}" type="datetimeFigureOut">
              <a:rPr lang="es-MX" smtClean="0"/>
              <a:pPr/>
              <a:t>12/09/2017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809C4-D42C-4000-9FA4-3A973167DBAB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7306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809C4-D42C-4000-9FA4-3A973167DBAB}" type="slidenum">
              <a:rPr lang="es-MX" smtClean="0"/>
              <a:pPr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2226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0C075-8279-46B6-811D-5B07DE277947}" type="slidenum">
              <a:rPr lang="es-MX" smtClean="0"/>
              <a:pPr/>
              <a:t>2</a:t>
            </a:fld>
            <a:endParaRPr lang="es-MX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0C075-8279-46B6-811D-5B07DE277947}" type="slidenum">
              <a:rPr lang="es-MX" smtClean="0"/>
              <a:pPr/>
              <a:t>3</a:t>
            </a:fld>
            <a:endParaRPr lang="es-MX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0C075-8279-46B6-811D-5B07DE277947}" type="slidenum">
              <a:rPr lang="es-MX" smtClean="0"/>
              <a:pPr/>
              <a:t>4</a:t>
            </a:fld>
            <a:endParaRPr 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00253D2-B125-41F6-9601-88EABBD8591C}" type="datetimeFigureOut">
              <a:rPr lang="es-MX" smtClean="0"/>
              <a:pPr/>
              <a:t>12/09/2017</a:t>
            </a:fld>
            <a:endParaRPr lang="es-MX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C88D93B-1709-451E-96FA-0E29991FA7F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0253D2-B125-41F6-9601-88EABBD8591C}" type="datetimeFigureOut">
              <a:rPr lang="es-MX" smtClean="0"/>
              <a:pPr/>
              <a:t>12/09/2017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88D93B-1709-451E-96FA-0E29991FA7F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0253D2-B125-41F6-9601-88EABBD8591C}" type="datetimeFigureOut">
              <a:rPr lang="es-MX" smtClean="0"/>
              <a:pPr/>
              <a:t>12/09/2017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88D93B-1709-451E-96FA-0E29991FA7F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0253D2-B125-41F6-9601-88EABBD8591C}" type="datetimeFigureOut">
              <a:rPr lang="es-MX" smtClean="0"/>
              <a:pPr/>
              <a:t>12/09/2017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88D93B-1709-451E-96FA-0E29991FA7F0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0253D2-B125-41F6-9601-88EABBD8591C}" type="datetimeFigureOut">
              <a:rPr lang="es-MX" smtClean="0"/>
              <a:pPr/>
              <a:t>12/09/2017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88D93B-1709-451E-96FA-0E29991FA7F0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0253D2-B125-41F6-9601-88EABBD8591C}" type="datetimeFigureOut">
              <a:rPr lang="es-MX" smtClean="0"/>
              <a:pPr/>
              <a:t>12/09/2017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88D93B-1709-451E-96FA-0E29991FA7F0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0253D2-B125-41F6-9601-88EABBD8591C}" type="datetimeFigureOut">
              <a:rPr lang="es-MX" smtClean="0"/>
              <a:pPr/>
              <a:t>12/09/2017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88D93B-1709-451E-96FA-0E29991FA7F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0253D2-B125-41F6-9601-88EABBD8591C}" type="datetimeFigureOut">
              <a:rPr lang="es-MX" smtClean="0"/>
              <a:pPr/>
              <a:t>12/09/2017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88D93B-1709-451E-96FA-0E29991FA7F0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0253D2-B125-41F6-9601-88EABBD8591C}" type="datetimeFigureOut">
              <a:rPr lang="es-MX" smtClean="0"/>
              <a:pPr/>
              <a:t>12/09/2017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88D93B-1709-451E-96FA-0E29991FA7F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00253D2-B125-41F6-9601-88EABBD8591C}" type="datetimeFigureOut">
              <a:rPr lang="es-MX" smtClean="0"/>
              <a:pPr/>
              <a:t>12/09/2017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88D93B-1709-451E-96FA-0E29991FA7F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00253D2-B125-41F6-9601-88EABBD8591C}" type="datetimeFigureOut">
              <a:rPr lang="es-MX" smtClean="0"/>
              <a:pPr/>
              <a:t>12/09/2017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C88D93B-1709-451E-96FA-0E29991FA7F0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00253D2-B125-41F6-9601-88EABBD8591C}" type="datetimeFigureOut">
              <a:rPr lang="es-MX" smtClean="0"/>
              <a:pPr/>
              <a:t>12/09/2017</a:t>
            </a:fld>
            <a:endParaRPr lang="es-MX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C88D93B-1709-451E-96FA-0E29991FA7F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5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06774" y="0"/>
            <a:ext cx="1237226" cy="6953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85786" y="2143116"/>
            <a:ext cx="7772400" cy="1829761"/>
          </a:xfrm>
        </p:spPr>
        <p:txBody>
          <a:bodyPr>
            <a:normAutofit fontScale="90000"/>
          </a:bodyPr>
          <a:lstStyle/>
          <a:p>
            <a:r>
              <a:rPr lang="es-MX" dirty="0" smtClean="0">
                <a:solidFill>
                  <a:schemeClr val="tx1"/>
                </a:solidFill>
              </a:rPr>
              <a:t>Área de Residuos Peligroso</a:t>
            </a:r>
            <a:br>
              <a:rPr lang="es-MX" dirty="0" smtClean="0">
                <a:solidFill>
                  <a:schemeClr val="tx1"/>
                </a:solidFill>
              </a:rPr>
            </a:br>
            <a:r>
              <a:rPr lang="es-MX" sz="1800" dirty="0" smtClean="0"/>
              <a:t>Act-148</a:t>
            </a:r>
            <a:br>
              <a:rPr lang="es-MX" sz="1800" dirty="0" smtClean="0"/>
            </a:br>
            <a:r>
              <a:rPr lang="es-MX" sz="1800" dirty="0"/>
              <a:t>	</a:t>
            </a:r>
            <a:endParaRPr lang="es-MX" dirty="0"/>
          </a:p>
        </p:txBody>
      </p:sp>
      <p:cxnSp>
        <p:nvCxnSpPr>
          <p:cNvPr id="6" name="5 Conector recto"/>
          <p:cNvCxnSpPr/>
          <p:nvPr/>
        </p:nvCxnSpPr>
        <p:spPr>
          <a:xfrm>
            <a:off x="4000496" y="642918"/>
            <a:ext cx="514350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735" y="214290"/>
            <a:ext cx="4084637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5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06774" y="0"/>
            <a:ext cx="1237226" cy="6953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42723" y="908720"/>
            <a:ext cx="7772400" cy="1829761"/>
          </a:xfrm>
        </p:spPr>
        <p:txBody>
          <a:bodyPr anchor="t" anchorCtr="0">
            <a:normAutofit/>
          </a:bodyPr>
          <a:lstStyle/>
          <a:p>
            <a:pPr algn="l"/>
            <a:r>
              <a:rPr lang="es-MX" b="0" dirty="0" smtClean="0"/>
              <a:t>Acción…</a:t>
            </a:r>
            <a:endParaRPr lang="es-MX" b="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95536" y="2708920"/>
            <a:ext cx="8496944" cy="3236940"/>
          </a:xfrm>
        </p:spPr>
        <p:txBody>
          <a:bodyPr>
            <a:noAutofit/>
          </a:bodyPr>
          <a:lstStyle/>
          <a:p>
            <a:r>
              <a:rPr lang="es-MX" sz="2400" dirty="0" smtClean="0">
                <a:solidFill>
                  <a:schemeClr val="tx1"/>
                </a:solidFill>
              </a:rPr>
              <a:t>Mantener un ambiente de seguridad en las distintas áreas operativos del DC asegurando que las áreas de residuos peligroso cuenten con señalamiento de peligrosidad y este identificada como tal.</a:t>
            </a:r>
            <a:endParaRPr lang="es-MX" sz="2400" dirty="0">
              <a:solidFill>
                <a:schemeClr val="tx1"/>
              </a:solidFill>
            </a:endParaRPr>
          </a:p>
        </p:txBody>
      </p:sp>
      <p:cxnSp>
        <p:nvCxnSpPr>
          <p:cNvPr id="6" name="5 Conector recto"/>
          <p:cNvCxnSpPr/>
          <p:nvPr/>
        </p:nvCxnSpPr>
        <p:spPr>
          <a:xfrm>
            <a:off x="4000496" y="642918"/>
            <a:ext cx="514350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735" y="214290"/>
            <a:ext cx="4084637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5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06774" y="0"/>
            <a:ext cx="1237226" cy="6953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6" name="5 Conector recto"/>
          <p:cNvCxnSpPr/>
          <p:nvPr/>
        </p:nvCxnSpPr>
        <p:spPr>
          <a:xfrm>
            <a:off x="4000496" y="642918"/>
            <a:ext cx="514350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496" y="214290"/>
            <a:ext cx="4084637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CuadroTexto"/>
          <p:cNvSpPr txBox="1"/>
          <p:nvPr/>
        </p:nvSpPr>
        <p:spPr>
          <a:xfrm>
            <a:off x="3491880" y="284455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/>
              <a:t>Evidencia</a:t>
            </a:r>
          </a:p>
          <a:p>
            <a:pPr algn="ctr"/>
            <a:r>
              <a:rPr lang="es-MX" sz="2400" dirty="0" smtClean="0"/>
              <a:t>Centro de Servicio</a:t>
            </a:r>
          </a:p>
          <a:p>
            <a:pPr algn="ctr"/>
            <a:endParaRPr lang="es-MX" sz="2400" dirty="0"/>
          </a:p>
        </p:txBody>
      </p:sp>
      <p:pic>
        <p:nvPicPr>
          <p:cNvPr id="7" name="Picture 6" descr="https://lh4.googleusercontent.com/-K_Xzb6daxmo/UidqGFou3kI/AAAAAAAADz4/tNTUz_E1siU/w427-h569-no/20130904_12124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678" y="1098336"/>
            <a:ext cx="4288790" cy="5715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1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0" t="650"/>
          <a:stretch/>
        </p:blipFill>
        <p:spPr>
          <a:xfrm>
            <a:off x="356279" y="4221088"/>
            <a:ext cx="3443070" cy="2592288"/>
          </a:xfrm>
          <a:prstGeom prst="rect">
            <a:avLst/>
          </a:prstGeom>
        </p:spPr>
      </p:pic>
      <p:pic>
        <p:nvPicPr>
          <p:cNvPr id="10" name="Picture 2" descr="C:\Users\RomualdoGregorio\Desktop\ESCRITORIO LAP MAYRA FEBRERO 2014\EDCII\FOTOS ACTIVIDADES\image (29).jpeg"/>
          <p:cNvPicPr>
            <a:picLocks noChangeAspect="1" noChangeArrowheads="1"/>
          </p:cNvPicPr>
          <p:nvPr/>
        </p:nvPicPr>
        <p:blipFill rotWithShape="1">
          <a:blip r:embed="rId7"/>
          <a:srcRect r="32223"/>
          <a:stretch/>
        </p:blipFill>
        <p:spPr bwMode="auto">
          <a:xfrm>
            <a:off x="356279" y="1098356"/>
            <a:ext cx="3443070" cy="2857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6078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5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06774" y="0"/>
            <a:ext cx="1237226" cy="6953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6" name="5 Conector recto"/>
          <p:cNvCxnSpPr/>
          <p:nvPr/>
        </p:nvCxnSpPr>
        <p:spPr>
          <a:xfrm>
            <a:off x="4000496" y="642918"/>
            <a:ext cx="514350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496" y="214290"/>
            <a:ext cx="4084637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CuadroTexto"/>
          <p:cNvSpPr txBox="1"/>
          <p:nvPr/>
        </p:nvSpPr>
        <p:spPr>
          <a:xfrm>
            <a:off x="3491880" y="231031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/>
              <a:t>Evidencia</a:t>
            </a:r>
          </a:p>
          <a:p>
            <a:pPr algn="ctr"/>
            <a:r>
              <a:rPr lang="es-MX" sz="2400" dirty="0" smtClean="0"/>
              <a:t>Almacén</a:t>
            </a:r>
          </a:p>
          <a:p>
            <a:pPr algn="ctr"/>
            <a:endParaRPr lang="es-MX" sz="24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96752"/>
            <a:ext cx="4245698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940" y="3933056"/>
            <a:ext cx="4616696" cy="2746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643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10015</TotalTime>
  <Words>46</Words>
  <Application>Microsoft Office PowerPoint</Application>
  <PresentationFormat>Presentación en pantalla (4:3)</PresentationFormat>
  <Paragraphs>11</Paragraphs>
  <Slides>4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Concurrencia</vt:lpstr>
      <vt:lpstr>Área de Residuos Peligroso Act-148  </vt:lpstr>
      <vt:lpstr>Acción…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Institucionalizar imagen de la Empresa Act-206</dc:title>
  <dc:creator>FERNANDO SANDOVAL</dc:creator>
  <cp:lastModifiedBy>Acomuladoresbarrera1</cp:lastModifiedBy>
  <cp:revision>356</cp:revision>
  <dcterms:created xsi:type="dcterms:W3CDTF">2015-04-27T18:00:39Z</dcterms:created>
  <dcterms:modified xsi:type="dcterms:W3CDTF">2017-09-12T15:28:33Z</dcterms:modified>
</cp:coreProperties>
</file>