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1" r:id="rId4"/>
    <p:sldId id="265" r:id="rId5"/>
    <p:sldId id="270" r:id="rId6"/>
    <p:sldId id="27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>
        <p:scale>
          <a:sx n="70" d="100"/>
          <a:sy n="70" d="100"/>
        </p:scale>
        <p:origin x="-102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20/09/2017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987" y="2564904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Libro de Ruta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Act-131</a:t>
            </a:r>
            <a:br>
              <a:rPr lang="es-MX" sz="1800" dirty="0" smtClean="0"/>
            </a:br>
            <a:r>
              <a:rPr lang="es-MX" sz="1800" dirty="0" smtClean="0"/>
              <a:t>Responsable: Agentes de Venta</a:t>
            </a:r>
            <a:br>
              <a:rPr lang="es-MX" sz="1800" dirty="0" smtClean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>	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Contar con herramientas que nos permitan mejorar el servicio al cliente y nos ayuden a medir el desempeño de la fuerza de ventas buscando incrementar la productividad y mejorar la rentabilidad del negocio</a:t>
            </a:r>
            <a:r>
              <a:rPr lang="es-MX" sz="2400" dirty="0" smtClean="0">
                <a:solidFill>
                  <a:schemeClr val="tx1"/>
                </a:solidFill>
              </a:rPr>
              <a:t>. 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93747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Agente Miguel Isidoro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14048" y="1919723"/>
            <a:ext cx="5203222" cy="407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14853" y="1859432"/>
            <a:ext cx="5270294" cy="425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56835" y="284455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Agente Víctor Pérez</a:t>
            </a:r>
          </a:p>
          <a:p>
            <a:pPr algn="ctr"/>
            <a:endParaRPr lang="es-MX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2" y="1521336"/>
            <a:ext cx="3794430" cy="49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46" y="1510383"/>
            <a:ext cx="4074956" cy="49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56835" y="284455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Agente Víctor Pérez</a:t>
            </a:r>
          </a:p>
          <a:p>
            <a:pPr algn="ctr"/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08200" y="1439578"/>
            <a:ext cx="5237667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56835" y="28445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r>
              <a:rPr lang="es-MX" sz="2400" dirty="0" smtClean="0"/>
              <a:t>Agente </a:t>
            </a:r>
            <a:r>
              <a:rPr lang="es-MX" sz="2400" dirty="0" smtClean="0"/>
              <a:t>César Flores</a:t>
            </a:r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10870" y="1883361"/>
            <a:ext cx="5071949" cy="40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0004" y="1832521"/>
            <a:ext cx="5096919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5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10908</TotalTime>
  <Words>61</Words>
  <Application>Microsoft Office PowerPoint</Application>
  <PresentationFormat>Presentación en pantalla (4:3)</PresentationFormat>
  <Paragraphs>17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Libro de Ruta Act-131 Responsable: Agentes de Venta   </vt:lpstr>
      <vt:lpstr>Acción…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Acomuladoresbarrera1</cp:lastModifiedBy>
  <cp:revision>375</cp:revision>
  <dcterms:created xsi:type="dcterms:W3CDTF">2015-04-27T18:00:39Z</dcterms:created>
  <dcterms:modified xsi:type="dcterms:W3CDTF">2017-09-20T18:40:54Z</dcterms:modified>
</cp:coreProperties>
</file>