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6C87E-F02D-4B98-9F66-505B4651A0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1BB95D9-E9BA-48E1-8C6A-358B56523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FCC6393B-51AF-4B8A-B588-25A0A70CB39E}"/>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A181F04A-3418-4C9A-9E39-E07192A9063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78F096E-38F1-423A-9174-E523FEC173B7}"/>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109882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C2A95-2402-48FC-8D7E-48FFCD3B7A1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948FCD4-FDAD-42F3-BA15-B6E7C4133462}"/>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DBAE23-41C5-41F7-9A35-0E379550846B}"/>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6AB97558-A90D-4653-BA54-67BDC77497E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17F5EE-1917-4177-BC75-7496035AC520}"/>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78546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025E6C4-F4E7-4A6E-AA52-7EDC763B4A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812BC8-6A81-4D6B-A965-70FA41BE03EA}"/>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F7BDF12-C045-40CC-8D65-05EF47881835}"/>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D0D255AE-D561-45D7-A97B-BDDEB7AFF6A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C5CFBEF-1DAC-4C47-A1E4-7B6EA839EBD5}"/>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51791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01CB9-481B-4C3B-86E4-E5D0EFF73B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FEE3EF0-89DD-489B-9D3C-8BE4C986F091}"/>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2C5559-4130-42BD-8CC3-C6C112711C1D}"/>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52502DA1-D802-4A49-A831-ADD59333F4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C19F503-0FF1-400C-9DBE-5F87F95FF2AE}"/>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15966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8966A-6A8D-404F-B54C-57AF572C74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CAF26B2-51CA-46EA-9418-897539C3E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2DF10479-983B-4515-AA4E-2DE70FDF8E06}"/>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075080ED-DECA-4C34-90AC-CD93179A54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B243AF2-B8A5-4F71-BCCB-4CF6540E3FB0}"/>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968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7162A-398D-4782-88A4-24BBAC58096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5C75F81-FAF9-4A1F-9522-540E221F1A22}"/>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6293B15-FDDE-4274-8BA2-2A3EBD0BA011}"/>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B60638C-3577-4F82-A915-AF5395F40421}"/>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6" name="Marcador de pie de página 5">
            <a:extLst>
              <a:ext uri="{FF2B5EF4-FFF2-40B4-BE49-F238E27FC236}">
                <a16:creationId xmlns:a16="http://schemas.microsoft.com/office/drawing/2014/main" id="{69D82618-70E7-4784-8650-C7C1DB0A34A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60EA107-5054-4822-95F9-F13356EB1F1B}"/>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249428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6C539-17E4-42BC-9716-3F8A974EA35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90452A8-010A-4208-BFCD-D65BAAF7A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BE3555E0-E86C-4B0F-9256-142A336D77E3}"/>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A4E5D8-7976-4F30-BFFB-A6E544FE1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E546278A-9517-4108-90BD-1CE067861C66}"/>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27EDA6C-7BDB-4C67-939F-8E7EF301068D}"/>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8" name="Marcador de pie de página 7">
            <a:extLst>
              <a:ext uri="{FF2B5EF4-FFF2-40B4-BE49-F238E27FC236}">
                <a16:creationId xmlns:a16="http://schemas.microsoft.com/office/drawing/2014/main" id="{CAD87F07-662E-4007-A352-3B0B78A37AA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7BFD398-1245-4FEB-82E2-BFC659773537}"/>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93519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1D959-E596-4F00-8A9B-B05C5071F9D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B6C4BD3-CC5D-4385-8F78-0B9FC340CF11}"/>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4" name="Marcador de pie de página 3">
            <a:extLst>
              <a:ext uri="{FF2B5EF4-FFF2-40B4-BE49-F238E27FC236}">
                <a16:creationId xmlns:a16="http://schemas.microsoft.com/office/drawing/2014/main" id="{014E50B8-63D8-42BA-A859-15FE4CA5FBE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845B189-78A0-4E69-92E8-2F1A715C01D6}"/>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197220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05522CA-61DA-49CB-BB4E-D155AD8BB04A}"/>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3" name="Marcador de pie de página 2">
            <a:extLst>
              <a:ext uri="{FF2B5EF4-FFF2-40B4-BE49-F238E27FC236}">
                <a16:creationId xmlns:a16="http://schemas.microsoft.com/office/drawing/2014/main" id="{7F879889-A8AA-4F7D-9D77-B702B92B743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54B0ED1-6B5D-41CE-85BD-4BC67490B99B}"/>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24181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758F7-EC7A-48D5-8743-11FBE33851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BA3E82-3DE7-436A-9B06-BFE081BD1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BD0C507-EACC-49E2-AE3D-A5A03B8AC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DEAE4536-1164-40BF-B52C-C6B02CC8DFCD}"/>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6" name="Marcador de pie de página 5">
            <a:extLst>
              <a:ext uri="{FF2B5EF4-FFF2-40B4-BE49-F238E27FC236}">
                <a16:creationId xmlns:a16="http://schemas.microsoft.com/office/drawing/2014/main" id="{4EBADEAD-0738-4DDC-9434-8C49B8AB091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42EC26E-A0AD-45D5-A54C-898743151B51}"/>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264068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E3599-ECA3-4063-9343-6704E4A841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087F199-4791-4CF2-B3F0-000AA2C15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5DB0830-3CB6-41C7-A8C8-31A8C3C3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423C921C-C383-42D1-80D1-C2F52448D78B}"/>
              </a:ext>
            </a:extLst>
          </p:cNvPr>
          <p:cNvSpPr>
            <a:spLocks noGrp="1"/>
          </p:cNvSpPr>
          <p:nvPr>
            <p:ph type="dt" sz="half" idx="10"/>
          </p:nvPr>
        </p:nvSpPr>
        <p:spPr/>
        <p:txBody>
          <a:bodyPr/>
          <a:lstStyle/>
          <a:p>
            <a:fld id="{98AE09FA-F2A7-44EB-95D0-70B89A6331DA}" type="datetimeFigureOut">
              <a:rPr lang="es-MX" smtClean="0"/>
              <a:t>26/09/2017</a:t>
            </a:fld>
            <a:endParaRPr lang="es-MX"/>
          </a:p>
        </p:txBody>
      </p:sp>
      <p:sp>
        <p:nvSpPr>
          <p:cNvPr id="6" name="Marcador de pie de página 5">
            <a:extLst>
              <a:ext uri="{FF2B5EF4-FFF2-40B4-BE49-F238E27FC236}">
                <a16:creationId xmlns:a16="http://schemas.microsoft.com/office/drawing/2014/main" id="{3EE99C30-D82C-42F2-A7F7-382A2762D4D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5A20E1-8CF5-4E66-8729-EDE0A046953F}"/>
              </a:ext>
            </a:extLst>
          </p:cNvPr>
          <p:cNvSpPr>
            <a:spLocks noGrp="1"/>
          </p:cNvSpPr>
          <p:nvPr>
            <p:ph type="sldNum" sz="quarter" idx="12"/>
          </p:nvPr>
        </p:nvSpPr>
        <p:spPr/>
        <p:txBody>
          <a:bodyPr/>
          <a:lstStyle/>
          <a:p>
            <a:fld id="{5B2CD8C9-4BA6-4044-A00C-F0636847C0EA}" type="slidenum">
              <a:rPr lang="es-MX" smtClean="0"/>
              <a:t>‹Nº›</a:t>
            </a:fld>
            <a:endParaRPr lang="es-MX"/>
          </a:p>
        </p:txBody>
      </p:sp>
    </p:spTree>
    <p:extLst>
      <p:ext uri="{BB962C8B-B14F-4D97-AF65-F5344CB8AC3E}">
        <p14:creationId xmlns:p14="http://schemas.microsoft.com/office/powerpoint/2010/main" val="354306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3000" b="-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64F306-FE75-4F94-BAF2-7A316A1FB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1ED0FC-E694-472C-96E1-D1FC53411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55BBB8B-C91B-4BE3-9FD9-A6007C7F3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E09FA-F2A7-44EB-95D0-70B89A6331DA}" type="datetimeFigureOut">
              <a:rPr lang="es-MX" smtClean="0"/>
              <a:t>26/09/2017</a:t>
            </a:fld>
            <a:endParaRPr lang="es-MX"/>
          </a:p>
        </p:txBody>
      </p:sp>
      <p:sp>
        <p:nvSpPr>
          <p:cNvPr id="5" name="Marcador de pie de página 4">
            <a:extLst>
              <a:ext uri="{FF2B5EF4-FFF2-40B4-BE49-F238E27FC236}">
                <a16:creationId xmlns:a16="http://schemas.microsoft.com/office/drawing/2014/main" id="{B90A21DE-6BE9-4E35-BE4A-D859D895E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D5B1602-2272-4B2C-8E29-720AD40A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CD8C9-4BA6-4044-A00C-F0636847C0EA}" type="slidenum">
              <a:rPr lang="es-MX" smtClean="0"/>
              <a:t>‹Nº›</a:t>
            </a:fld>
            <a:endParaRPr lang="es-MX"/>
          </a:p>
        </p:txBody>
      </p:sp>
    </p:spTree>
    <p:extLst>
      <p:ext uri="{BB962C8B-B14F-4D97-AF65-F5344CB8AC3E}">
        <p14:creationId xmlns:p14="http://schemas.microsoft.com/office/powerpoint/2010/main" val="3165702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E43CFD2-1A5B-4C74-B17B-D57EE5AFCABE}"/>
              </a:ext>
            </a:extLst>
          </p:cNvPr>
          <p:cNvSpPr/>
          <p:nvPr/>
        </p:nvSpPr>
        <p:spPr>
          <a:xfrm>
            <a:off x="773721" y="846922"/>
            <a:ext cx="10775853" cy="5509200"/>
          </a:xfrm>
          <a:prstGeom prst="rect">
            <a:avLst/>
          </a:prstGeom>
        </p:spPr>
        <p:txBody>
          <a:bodyPr wrap="square">
            <a:spAutoFit/>
          </a:bodyPr>
          <a:lstStyle/>
          <a:p>
            <a:pPr algn="ctr"/>
            <a:r>
              <a:rPr lang="es-MX" sz="2800" b="1" dirty="0">
                <a:solidFill>
                  <a:srgbClr val="92D050"/>
                </a:solidFill>
                <a:latin typeface="inherit"/>
              </a:rPr>
              <a:t>Act-117</a:t>
            </a:r>
          </a:p>
          <a:p>
            <a:pPr algn="ctr"/>
            <a:r>
              <a:rPr lang="es-MX" dirty="0">
                <a:solidFill>
                  <a:srgbClr val="002060"/>
                </a:solidFill>
                <a:effectLst>
                  <a:outerShdw blurRad="38100" dist="38100" dir="2700000" algn="tl">
                    <a:srgbClr val="000000">
                      <a:alpha val="43137"/>
                    </a:srgbClr>
                  </a:outerShdw>
                </a:effectLst>
              </a:rPr>
              <a:t>Crear opción para bloqueo automático de ventas a clientes que no cuenten con crédito liberado según las políticas de crédito y cobranza.</a:t>
            </a: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r>
              <a:rPr lang="es-MX" dirty="0">
                <a:solidFill>
                  <a:srgbClr val="002060"/>
                </a:solidFill>
                <a:effectLst>
                  <a:outerShdw blurRad="38100" dist="38100" dir="2700000" algn="tl">
                    <a:srgbClr val="000000">
                      <a:alpha val="43137"/>
                    </a:srgbClr>
                  </a:outerShdw>
                </a:effectLst>
              </a:rPr>
              <a:t>Nivel: Intermedio </a:t>
            </a: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endParaRPr lang="es-MX" dirty="0">
              <a:solidFill>
                <a:srgbClr val="002060"/>
              </a:solidFill>
              <a:effectLst>
                <a:outerShdw blurRad="38100" dist="38100" dir="2700000" algn="tl">
                  <a:srgbClr val="000000">
                    <a:alpha val="43137"/>
                  </a:srgbClr>
                </a:outerShdw>
              </a:effectLst>
            </a:endParaRPr>
          </a:p>
          <a:p>
            <a:pPr algn="ctr"/>
            <a:r>
              <a:rPr lang="es-MX" dirty="0">
                <a:solidFill>
                  <a:srgbClr val="002060"/>
                </a:solidFill>
                <a:effectLst>
                  <a:outerShdw blurRad="38100" dist="38100" dir="2700000" algn="tl">
                    <a:srgbClr val="000000">
                      <a:alpha val="43137"/>
                    </a:srgbClr>
                  </a:outerShdw>
                </a:effectLst>
              </a:rPr>
              <a:t>Responsable: Marco Daniel Herrera Rebollar/ Ejecutivo de Desarrollo Comercial</a:t>
            </a:r>
          </a:p>
          <a:p>
            <a:pPr algn="ctr"/>
            <a:endParaRPr lang="es-MX" b="0" i="0" dirty="0">
              <a:solidFill>
                <a:srgbClr val="002060"/>
              </a:solidFill>
              <a:effectLst/>
              <a:latin typeface="inherit"/>
            </a:endParaRPr>
          </a:p>
          <a:p>
            <a:pPr algn="ctr"/>
            <a:endParaRPr lang="es-MX" dirty="0">
              <a:solidFill>
                <a:srgbClr val="002060"/>
              </a:solidFill>
              <a:latin typeface="inherit"/>
            </a:endParaRPr>
          </a:p>
          <a:p>
            <a:pPr algn="ctr"/>
            <a:endParaRPr lang="es-MX" b="0" i="0" dirty="0">
              <a:solidFill>
                <a:srgbClr val="333333"/>
              </a:solidFill>
              <a:effectLst/>
              <a:latin typeface="inherit"/>
            </a:endParaRPr>
          </a:p>
        </p:txBody>
      </p:sp>
      <p:pic>
        <p:nvPicPr>
          <p:cNvPr id="6" name="Imagen 5">
            <a:extLst>
              <a:ext uri="{FF2B5EF4-FFF2-40B4-BE49-F238E27FC236}">
                <a16:creationId xmlns:a16="http://schemas.microsoft.com/office/drawing/2014/main" id="{DB1DE545-6F76-458B-8660-F34D5C5C9ADE}"/>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spTree>
    <p:extLst>
      <p:ext uri="{BB962C8B-B14F-4D97-AF65-F5344CB8AC3E}">
        <p14:creationId xmlns:p14="http://schemas.microsoft.com/office/powerpoint/2010/main" val="342007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B357110-1EDE-4D34-A1BC-4D9073AD3233}"/>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sp>
        <p:nvSpPr>
          <p:cNvPr id="3" name="Rectángulo 2">
            <a:extLst>
              <a:ext uri="{FF2B5EF4-FFF2-40B4-BE49-F238E27FC236}">
                <a16:creationId xmlns:a16="http://schemas.microsoft.com/office/drawing/2014/main" id="{3890BE23-0F9A-4FE1-8964-8EF7D61C24A5}"/>
              </a:ext>
            </a:extLst>
          </p:cNvPr>
          <p:cNvSpPr/>
          <p:nvPr/>
        </p:nvSpPr>
        <p:spPr>
          <a:xfrm>
            <a:off x="980661" y="973532"/>
            <a:ext cx="10601739" cy="2277547"/>
          </a:xfrm>
          <a:prstGeom prst="rect">
            <a:avLst/>
          </a:prstGeom>
        </p:spPr>
        <p:txBody>
          <a:bodyPr wrap="square">
            <a:spAutoFit/>
          </a:bodyPr>
          <a:lstStyle/>
          <a:p>
            <a:pPr algn="ctr"/>
            <a:r>
              <a:rPr lang="es-MX" b="1" dirty="0">
                <a:solidFill>
                  <a:srgbClr val="009933"/>
                </a:solidFill>
                <a:latin typeface="Verdana" panose="020B0604030504040204" pitchFamily="34" charset="0"/>
              </a:rPr>
              <a:t>Objetivo</a:t>
            </a:r>
            <a:endParaRPr lang="es-MX" dirty="0">
              <a:solidFill>
                <a:srgbClr val="217A94"/>
              </a:solidFill>
              <a:latin typeface="Roboto"/>
            </a:endParaRPr>
          </a:p>
          <a:p>
            <a:pPr algn="ctr"/>
            <a:r>
              <a:rPr lang="es-MX" dirty="0">
                <a:solidFill>
                  <a:srgbClr val="002060"/>
                </a:solidFill>
                <a:latin typeface="Verdana" panose="020B0604030504040204" pitchFamily="34" charset="0"/>
              </a:rPr>
              <a:t>Contar con procesos que ayude a un clima de control interno en las operaciones realizadas por personal de Distribuidor.</a:t>
            </a:r>
          </a:p>
          <a:p>
            <a:pPr algn="ctr"/>
            <a:endParaRPr lang="es-MX" i="0" dirty="0">
              <a:solidFill>
                <a:srgbClr val="002060"/>
              </a:solidFill>
              <a:effectLst/>
              <a:latin typeface="Verdana" panose="020B0604030504040204" pitchFamily="34" charset="0"/>
            </a:endParaRPr>
          </a:p>
          <a:p>
            <a:pPr algn="ctr"/>
            <a:endParaRPr lang="es-MX" sz="1400" b="1" dirty="0">
              <a:solidFill>
                <a:srgbClr val="217A94"/>
              </a:solidFill>
              <a:latin typeface="Verdana" panose="020B0604030504040204" pitchFamily="34" charset="0"/>
            </a:endParaRPr>
          </a:p>
          <a:p>
            <a:pPr algn="ctr"/>
            <a:endParaRPr lang="es-MX" sz="1400" b="1" i="0" dirty="0">
              <a:solidFill>
                <a:srgbClr val="217A94"/>
              </a:solidFill>
              <a:effectLst/>
              <a:latin typeface="Verdana" panose="020B0604030504040204" pitchFamily="34" charset="0"/>
            </a:endParaRPr>
          </a:p>
          <a:p>
            <a:pPr algn="ctr"/>
            <a:endParaRPr lang="es-MX" sz="1400" b="1" dirty="0">
              <a:solidFill>
                <a:srgbClr val="217A94"/>
              </a:solidFill>
              <a:latin typeface="Verdana" panose="020B0604030504040204" pitchFamily="34" charset="0"/>
            </a:endParaRPr>
          </a:p>
          <a:p>
            <a:pPr algn="ctr"/>
            <a:endParaRPr lang="es-MX" sz="1400" b="1" i="0" dirty="0">
              <a:solidFill>
                <a:srgbClr val="217A94"/>
              </a:solidFill>
              <a:effectLst/>
              <a:latin typeface="Verdana" panose="020B0604030504040204" pitchFamily="34" charset="0"/>
            </a:endParaRPr>
          </a:p>
          <a:p>
            <a:pPr algn="ctr"/>
            <a:endParaRPr lang="es-MX" sz="1400" b="0" i="1" dirty="0">
              <a:solidFill>
                <a:srgbClr val="217A94"/>
              </a:solidFill>
              <a:effectLst/>
              <a:latin typeface="Roboto"/>
            </a:endParaRPr>
          </a:p>
        </p:txBody>
      </p:sp>
      <p:sp>
        <p:nvSpPr>
          <p:cNvPr id="6" name="Rectángulo 5">
            <a:extLst>
              <a:ext uri="{FF2B5EF4-FFF2-40B4-BE49-F238E27FC236}">
                <a16:creationId xmlns:a16="http://schemas.microsoft.com/office/drawing/2014/main" id="{05BEEF1D-3869-4297-BD8F-2ACD4BFC79A7}"/>
              </a:ext>
            </a:extLst>
          </p:cNvPr>
          <p:cNvSpPr/>
          <p:nvPr/>
        </p:nvSpPr>
        <p:spPr>
          <a:xfrm>
            <a:off x="498283" y="3783854"/>
            <a:ext cx="11542644" cy="1754326"/>
          </a:xfrm>
          <a:prstGeom prst="rect">
            <a:avLst/>
          </a:prstGeom>
        </p:spPr>
        <p:txBody>
          <a:bodyPr wrap="square">
            <a:spAutoFit/>
          </a:bodyPr>
          <a:lstStyle/>
          <a:p>
            <a:pPr algn="ctr"/>
            <a:r>
              <a:rPr lang="es-MX" b="1" dirty="0">
                <a:solidFill>
                  <a:srgbClr val="00B050"/>
                </a:solidFill>
                <a:latin typeface="Verdana" panose="020B0604030504040204" pitchFamily="34" charset="0"/>
              </a:rPr>
              <a:t>¿Qué es lo que tengo que hacer?</a:t>
            </a:r>
            <a:endParaRPr lang="es-MX" dirty="0">
              <a:solidFill>
                <a:srgbClr val="00B050"/>
              </a:solidFill>
              <a:latin typeface="Roboto"/>
            </a:endParaRPr>
          </a:p>
          <a:p>
            <a:pPr algn="just"/>
            <a:r>
              <a:rPr lang="es-MX" dirty="0">
                <a:solidFill>
                  <a:srgbClr val="002060"/>
                </a:solidFill>
                <a:latin typeface="Verdana" panose="020B0604030504040204" pitchFamily="34" charset="0"/>
              </a:rPr>
              <a:t>Dar de alta pantalla ejemplo de algunos cliente en donde se especifique su límite máximo de crédito así como su bloqueo automático, en caso de querer venderle cantidades mayores ese límite.</a:t>
            </a:r>
            <a:endParaRPr lang="es-MX" dirty="0">
              <a:solidFill>
                <a:srgbClr val="002060"/>
              </a:solidFill>
              <a:latin typeface="Roboto"/>
            </a:endParaRPr>
          </a:p>
          <a:p>
            <a:pPr algn="just"/>
            <a:r>
              <a:rPr lang="es-MX" dirty="0">
                <a:solidFill>
                  <a:srgbClr val="002060"/>
                </a:solidFill>
                <a:latin typeface="Verdana" panose="020B0604030504040204" pitchFamily="34" charset="0"/>
              </a:rPr>
              <a:t>Nota: Estos límites de crédito deberán estar basados en documentación de expedientes así como de acuerdo a Política de crédito y cobranza.</a:t>
            </a:r>
            <a:endParaRPr lang="es-MX" i="0" dirty="0">
              <a:solidFill>
                <a:srgbClr val="002060"/>
              </a:solidFill>
              <a:effectLst/>
              <a:latin typeface="Roboto"/>
            </a:endParaRPr>
          </a:p>
        </p:txBody>
      </p:sp>
    </p:spTree>
    <p:extLst>
      <p:ext uri="{BB962C8B-B14F-4D97-AF65-F5344CB8AC3E}">
        <p14:creationId xmlns:p14="http://schemas.microsoft.com/office/powerpoint/2010/main" val="371365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5AE306C-68A0-46F1-9A31-4857C140CA82}"/>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pic>
        <p:nvPicPr>
          <p:cNvPr id="7" name="Imagen 6">
            <a:extLst>
              <a:ext uri="{FF2B5EF4-FFF2-40B4-BE49-F238E27FC236}">
                <a16:creationId xmlns:a16="http://schemas.microsoft.com/office/drawing/2014/main" id="{0E7E0075-6914-4BE1-9067-805DFD37C80A}"/>
              </a:ext>
            </a:extLst>
          </p:cNvPr>
          <p:cNvPicPr>
            <a:picLocks noChangeAspect="1"/>
          </p:cNvPicPr>
          <p:nvPr/>
        </p:nvPicPr>
        <p:blipFill rotWithShape="1">
          <a:blip r:embed="rId3">
            <a:extLst>
              <a:ext uri="{28A0092B-C50C-407E-A947-70E740481C1C}">
                <a14:useLocalDpi xmlns:a14="http://schemas.microsoft.com/office/drawing/2010/main" val="0"/>
              </a:ext>
            </a:extLst>
          </a:blip>
          <a:srcRect b="7246"/>
          <a:stretch/>
        </p:blipFill>
        <p:spPr>
          <a:xfrm>
            <a:off x="1170168" y="669988"/>
            <a:ext cx="9700591" cy="5623531"/>
          </a:xfrm>
          <a:prstGeom prst="rect">
            <a:avLst/>
          </a:prstGeom>
        </p:spPr>
      </p:pic>
    </p:spTree>
    <p:extLst>
      <p:ext uri="{BB962C8B-B14F-4D97-AF65-F5344CB8AC3E}">
        <p14:creationId xmlns:p14="http://schemas.microsoft.com/office/powerpoint/2010/main" val="422474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CBC11BC-CEE3-49D0-B9F1-3D92A4C75D25}"/>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pic>
        <p:nvPicPr>
          <p:cNvPr id="4" name="Imagen 3">
            <a:extLst>
              <a:ext uri="{FF2B5EF4-FFF2-40B4-BE49-F238E27FC236}">
                <a16:creationId xmlns:a16="http://schemas.microsoft.com/office/drawing/2014/main" id="{F0ACE2E1-6A8D-4EC4-B876-BCE610C6FB59}"/>
              </a:ext>
            </a:extLst>
          </p:cNvPr>
          <p:cNvPicPr>
            <a:picLocks noChangeAspect="1"/>
          </p:cNvPicPr>
          <p:nvPr/>
        </p:nvPicPr>
        <p:blipFill rotWithShape="1">
          <a:blip r:embed="rId3">
            <a:extLst>
              <a:ext uri="{28A0092B-C50C-407E-A947-70E740481C1C}">
                <a14:useLocalDpi xmlns:a14="http://schemas.microsoft.com/office/drawing/2010/main" val="0"/>
              </a:ext>
            </a:extLst>
          </a:blip>
          <a:srcRect b="13744"/>
          <a:stretch/>
        </p:blipFill>
        <p:spPr>
          <a:xfrm>
            <a:off x="331304" y="841258"/>
            <a:ext cx="10827026" cy="5280991"/>
          </a:xfrm>
          <a:prstGeom prst="rect">
            <a:avLst/>
          </a:prstGeom>
        </p:spPr>
      </p:pic>
    </p:spTree>
    <p:extLst>
      <p:ext uri="{BB962C8B-B14F-4D97-AF65-F5344CB8AC3E}">
        <p14:creationId xmlns:p14="http://schemas.microsoft.com/office/powerpoint/2010/main" val="381952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10B229F-8D15-471B-B998-3D3A52D3E2BC}"/>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pic>
        <p:nvPicPr>
          <p:cNvPr id="5" name="Imagen 4">
            <a:extLst>
              <a:ext uri="{FF2B5EF4-FFF2-40B4-BE49-F238E27FC236}">
                <a16:creationId xmlns:a16="http://schemas.microsoft.com/office/drawing/2014/main" id="{B1B7BC47-3D81-46ED-9AB7-F86BBA1D6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77" y="1306258"/>
            <a:ext cx="10203755" cy="3716316"/>
          </a:xfrm>
          <a:prstGeom prst="rect">
            <a:avLst/>
          </a:prstGeom>
        </p:spPr>
      </p:pic>
    </p:spTree>
    <p:extLst>
      <p:ext uri="{BB962C8B-B14F-4D97-AF65-F5344CB8AC3E}">
        <p14:creationId xmlns:p14="http://schemas.microsoft.com/office/powerpoint/2010/main" val="35048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BBE8B22-3B9C-45D8-BEEA-3DCAE3917C65}"/>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1" y="0"/>
            <a:ext cx="12040926" cy="6963508"/>
          </a:xfrm>
          <a:prstGeom prst="rect">
            <a:avLst/>
          </a:prstGeom>
        </p:spPr>
      </p:pic>
      <p:grpSp>
        <p:nvGrpSpPr>
          <p:cNvPr id="10" name="Grupo 9">
            <a:extLst>
              <a:ext uri="{FF2B5EF4-FFF2-40B4-BE49-F238E27FC236}">
                <a16:creationId xmlns:a16="http://schemas.microsoft.com/office/drawing/2014/main" id="{695C31E7-82F7-4C46-8E20-196453A76D47}"/>
              </a:ext>
            </a:extLst>
          </p:cNvPr>
          <p:cNvGrpSpPr/>
          <p:nvPr/>
        </p:nvGrpSpPr>
        <p:grpSpPr>
          <a:xfrm>
            <a:off x="1779054" y="658658"/>
            <a:ext cx="8482819" cy="5646192"/>
            <a:chOff x="1779054" y="658658"/>
            <a:chExt cx="8482819" cy="5646192"/>
          </a:xfrm>
        </p:grpSpPr>
        <p:pic>
          <p:nvPicPr>
            <p:cNvPr id="7" name="Imagen 6">
              <a:extLst>
                <a:ext uri="{FF2B5EF4-FFF2-40B4-BE49-F238E27FC236}">
                  <a16:creationId xmlns:a16="http://schemas.microsoft.com/office/drawing/2014/main" id="{D13BBE09-F4AC-4EDD-9594-FC598D54EF43}"/>
                </a:ext>
              </a:extLst>
            </p:cNvPr>
            <p:cNvPicPr>
              <a:picLocks noChangeAspect="1"/>
            </p:cNvPicPr>
            <p:nvPr/>
          </p:nvPicPr>
          <p:blipFill rotWithShape="1">
            <a:blip r:embed="rId3"/>
            <a:srcRect l="2192" t="19677" r="34115" b="8492"/>
            <a:stretch/>
          </p:blipFill>
          <p:spPr>
            <a:xfrm>
              <a:off x="1779054" y="658658"/>
              <a:ext cx="8482819" cy="5646192"/>
            </a:xfrm>
            <a:prstGeom prst="rect">
              <a:avLst/>
            </a:prstGeom>
          </p:spPr>
        </p:pic>
        <p:cxnSp>
          <p:nvCxnSpPr>
            <p:cNvPr id="9" name="Conector recto 8">
              <a:extLst>
                <a:ext uri="{FF2B5EF4-FFF2-40B4-BE49-F238E27FC236}">
                  <a16:creationId xmlns:a16="http://schemas.microsoft.com/office/drawing/2014/main" id="{6A35F6D7-D3CB-4103-9909-23CF4888F2B3}"/>
                </a:ext>
              </a:extLst>
            </p:cNvPr>
            <p:cNvCxnSpPr/>
            <p:nvPr/>
          </p:nvCxnSpPr>
          <p:spPr>
            <a:xfrm>
              <a:off x="3249637" y="3910819"/>
              <a:ext cx="4642339"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856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CE14915-1077-4408-9F6C-8FA9D644B700}"/>
              </a:ext>
            </a:extLst>
          </p:cNvPr>
          <p:cNvPicPr>
            <a:picLocks noChangeAspect="1"/>
          </p:cNvPicPr>
          <p:nvPr/>
        </p:nvPicPr>
        <p:blipFill rotWithShape="1">
          <a:blip r:embed="rId2">
            <a:extLst>
              <a:ext uri="{28A0092B-C50C-407E-A947-70E740481C1C}">
                <a14:useLocalDpi xmlns:a14="http://schemas.microsoft.com/office/drawing/2010/main" val="0"/>
              </a:ext>
            </a:extLst>
          </a:blip>
          <a:srcRect l="9841" r="10638" b="13450"/>
          <a:stretch/>
        </p:blipFill>
        <p:spPr>
          <a:xfrm>
            <a:off x="0" y="0"/>
            <a:ext cx="12040926" cy="6963508"/>
          </a:xfrm>
          <a:prstGeom prst="rect">
            <a:avLst/>
          </a:prstGeom>
        </p:spPr>
      </p:pic>
      <p:grpSp>
        <p:nvGrpSpPr>
          <p:cNvPr id="9" name="Grupo 8">
            <a:extLst>
              <a:ext uri="{FF2B5EF4-FFF2-40B4-BE49-F238E27FC236}">
                <a16:creationId xmlns:a16="http://schemas.microsoft.com/office/drawing/2014/main" id="{78358838-3D65-43BA-A5DC-FD10C494EF4A}"/>
              </a:ext>
            </a:extLst>
          </p:cNvPr>
          <p:cNvGrpSpPr/>
          <p:nvPr/>
        </p:nvGrpSpPr>
        <p:grpSpPr>
          <a:xfrm>
            <a:off x="1990578" y="670171"/>
            <a:ext cx="7413674" cy="5623166"/>
            <a:chOff x="1990578" y="670171"/>
            <a:chExt cx="7413674" cy="5623166"/>
          </a:xfrm>
        </p:grpSpPr>
        <p:pic>
          <p:nvPicPr>
            <p:cNvPr id="6" name="Imagen 5">
              <a:extLst>
                <a:ext uri="{FF2B5EF4-FFF2-40B4-BE49-F238E27FC236}">
                  <a16:creationId xmlns:a16="http://schemas.microsoft.com/office/drawing/2014/main" id="{39CB757B-451C-4292-90CA-CE681F79C861}"/>
                </a:ext>
              </a:extLst>
            </p:cNvPr>
            <p:cNvPicPr>
              <a:picLocks noChangeAspect="1"/>
            </p:cNvPicPr>
            <p:nvPr/>
          </p:nvPicPr>
          <p:blipFill rotWithShape="1">
            <a:blip r:embed="rId3"/>
            <a:srcRect l="7962" t="18877" r="35039"/>
            <a:stretch/>
          </p:blipFill>
          <p:spPr>
            <a:xfrm>
              <a:off x="1990578" y="670171"/>
              <a:ext cx="7413674" cy="5623166"/>
            </a:xfrm>
            <a:prstGeom prst="rect">
              <a:avLst/>
            </a:prstGeom>
          </p:spPr>
        </p:pic>
        <p:cxnSp>
          <p:nvCxnSpPr>
            <p:cNvPr id="8" name="Conector recto 7">
              <a:extLst>
                <a:ext uri="{FF2B5EF4-FFF2-40B4-BE49-F238E27FC236}">
                  <a16:creationId xmlns:a16="http://schemas.microsoft.com/office/drawing/2014/main" id="{ED8A9B2A-E984-400D-849F-5F9EA88AD91F}"/>
                </a:ext>
              </a:extLst>
            </p:cNvPr>
            <p:cNvCxnSpPr/>
            <p:nvPr/>
          </p:nvCxnSpPr>
          <p:spPr>
            <a:xfrm>
              <a:off x="5697415" y="2827606"/>
              <a:ext cx="3446585"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6206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125</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inherit</vt:lpstr>
      <vt:lpstr>Roboto</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Sistemas</dc:creator>
  <cp:lastModifiedBy>Sistemas</cp:lastModifiedBy>
  <cp:revision>11</cp:revision>
  <dcterms:created xsi:type="dcterms:W3CDTF">2017-08-11T16:11:55Z</dcterms:created>
  <dcterms:modified xsi:type="dcterms:W3CDTF">2017-09-26T22:40:12Z</dcterms:modified>
</cp:coreProperties>
</file>