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7" r:id="rId2"/>
    <p:sldId id="362" r:id="rId3"/>
    <p:sldId id="360" r:id="rId4"/>
    <p:sldId id="358" r:id="rId5"/>
    <p:sldId id="359" r:id="rId6"/>
    <p:sldId id="356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 showGuides="1">
      <p:cViewPr varScale="1">
        <p:scale>
          <a:sx n="67" d="100"/>
          <a:sy n="67" d="100"/>
        </p:scale>
        <p:origin x="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C132-DE48-4F41-8323-515235C13638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B52AE-5D05-450F-994F-159C2754CA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36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87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7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9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Rectángulo 12"/>
            <p:cNvSpPr/>
            <p:nvPr/>
          </p:nvSpPr>
          <p:spPr>
            <a:xfrm>
              <a:off x="-1" y="0"/>
              <a:ext cx="6918159" cy="6858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918158" y="-1"/>
              <a:ext cx="5273842" cy="3838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918158" y="3838074"/>
              <a:ext cx="5273842" cy="30199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405" y="286226"/>
              <a:ext cx="3739348" cy="2754750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79376" y="5373216"/>
            <a:ext cx="5336157" cy="649571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71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0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0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4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1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6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83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218115"/>
            <a:ext cx="7607968" cy="147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A31E-DB8D-4ABB-9E84-F43904BB8BD2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riángulo rectángulo 7"/>
          <p:cNvSpPr/>
          <p:nvPr/>
        </p:nvSpPr>
        <p:spPr>
          <a:xfrm>
            <a:off x="12031" y="5057442"/>
            <a:ext cx="5113423" cy="1800559"/>
          </a:xfrm>
          <a:custGeom>
            <a:avLst/>
            <a:gdLst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5113422"/>
              <a:gd name="connsiteY0" fmla="*/ 1896812 h 1920875"/>
              <a:gd name="connsiteX1" fmla="*/ 216569 w 5113422"/>
              <a:gd name="connsiteY1" fmla="*/ 0 h 1920875"/>
              <a:gd name="connsiteX2" fmla="*/ 5113422 w 5113422"/>
              <a:gd name="connsiteY2" fmla="*/ 1920875 h 1920875"/>
              <a:gd name="connsiteX3" fmla="*/ 0 w 5113422"/>
              <a:gd name="connsiteY3" fmla="*/ 1896812 h 1920875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422" h="1800559">
                <a:moveTo>
                  <a:pt x="0" y="1776496"/>
                </a:moveTo>
                <a:cubicBezTo>
                  <a:pt x="136358" y="1184331"/>
                  <a:pt x="56148" y="580134"/>
                  <a:pt x="409074" y="0"/>
                </a:cubicBezTo>
                <a:cubicBezTo>
                  <a:pt x="1175084" y="1827408"/>
                  <a:pt x="3408948" y="923646"/>
                  <a:pt x="5113422" y="1800559"/>
                </a:cubicBezTo>
                <a:lnTo>
                  <a:pt x="0" y="1776496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8" name="Triángulo rectángulo 7"/>
          <p:cNvSpPr/>
          <p:nvPr/>
        </p:nvSpPr>
        <p:spPr>
          <a:xfrm>
            <a:off x="0" y="4937127"/>
            <a:ext cx="4896853" cy="1920875"/>
          </a:xfrm>
          <a:custGeom>
            <a:avLst/>
            <a:gdLst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853" h="1920875">
                <a:moveTo>
                  <a:pt x="0" y="1920875"/>
                </a:moveTo>
                <a:lnTo>
                  <a:pt x="0" y="0"/>
                </a:lnTo>
                <a:cubicBezTo>
                  <a:pt x="1235242" y="1791313"/>
                  <a:pt x="3192379" y="1043962"/>
                  <a:pt x="4896853" y="1920875"/>
                </a:cubicBezTo>
                <a:lnTo>
                  <a:pt x="0" y="192087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96" y="218114"/>
            <a:ext cx="2090480" cy="1540042"/>
          </a:xfrm>
          <a:prstGeom prst="rect">
            <a:avLst/>
          </a:prstGeom>
        </p:spPr>
      </p:pic>
      <p:sp>
        <p:nvSpPr>
          <p:cNvPr id="21" name="Forma libre 20"/>
          <p:cNvSpPr/>
          <p:nvPr/>
        </p:nvSpPr>
        <p:spPr>
          <a:xfrm rot="20683482">
            <a:off x="7625743" y="-677788"/>
            <a:ext cx="4723853" cy="3143124"/>
          </a:xfrm>
          <a:custGeom>
            <a:avLst/>
            <a:gdLst>
              <a:gd name="connsiteX0" fmla="*/ 0 w 4723853"/>
              <a:gd name="connsiteY0" fmla="*/ 0 h 3143124"/>
              <a:gd name="connsiteX1" fmla="*/ 4723853 w 4723853"/>
              <a:gd name="connsiteY1" fmla="*/ 1290111 h 3143124"/>
              <a:gd name="connsiteX2" fmla="*/ 4217785 w 4723853"/>
              <a:gd name="connsiteY2" fmla="*/ 3143124 h 3143124"/>
              <a:gd name="connsiteX3" fmla="*/ 3788219 w 4723853"/>
              <a:gd name="connsiteY3" fmla="*/ 2331662 h 3143124"/>
              <a:gd name="connsiteX4" fmla="*/ 3777519 w 4723853"/>
              <a:gd name="connsiteY4" fmla="*/ 2318501 h 3143124"/>
              <a:gd name="connsiteX5" fmla="*/ 3818314 w 4723853"/>
              <a:gd name="connsiteY5" fmla="*/ 2287388 h 3143124"/>
              <a:gd name="connsiteX6" fmla="*/ 4091683 w 4723853"/>
              <a:gd name="connsiteY6" fmla="*/ 1759543 h 3143124"/>
              <a:gd name="connsiteX7" fmla="*/ 2894541 w 4723853"/>
              <a:gd name="connsiteY7" fmla="*/ 929719 h 3143124"/>
              <a:gd name="connsiteX8" fmla="*/ 2133047 w 4723853"/>
              <a:gd name="connsiteY8" fmla="*/ 1119211 h 3143124"/>
              <a:gd name="connsiteX9" fmla="*/ 2075531 w 4723853"/>
              <a:gd name="connsiteY9" fmla="*/ 1155446 h 3143124"/>
              <a:gd name="connsiteX10" fmla="*/ 2069973 w 4723853"/>
              <a:gd name="connsiteY10" fmla="*/ 1152951 h 3143124"/>
              <a:gd name="connsiteX11" fmla="*/ 0 w 4723853"/>
              <a:gd name="connsiteY11" fmla="*/ 0 h 31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23853" h="3143124">
                <a:moveTo>
                  <a:pt x="0" y="0"/>
                </a:moveTo>
                <a:lnTo>
                  <a:pt x="4723853" y="1290111"/>
                </a:lnTo>
                <a:lnTo>
                  <a:pt x="4217785" y="3143124"/>
                </a:lnTo>
                <a:cubicBezTo>
                  <a:pt x="4105336" y="2822270"/>
                  <a:pt x="3959557" y="2556563"/>
                  <a:pt x="3788219" y="2331662"/>
                </a:cubicBezTo>
                <a:lnTo>
                  <a:pt x="3777519" y="2318501"/>
                </a:lnTo>
                <a:lnTo>
                  <a:pt x="3818314" y="2287388"/>
                </a:lnTo>
                <a:cubicBezTo>
                  <a:pt x="3989093" y="2143945"/>
                  <a:pt x="4091683" y="1960049"/>
                  <a:pt x="4091683" y="1759543"/>
                </a:cubicBezTo>
                <a:cubicBezTo>
                  <a:pt x="4091683" y="1301244"/>
                  <a:pt x="3555704" y="929719"/>
                  <a:pt x="2894541" y="929719"/>
                </a:cubicBezTo>
                <a:cubicBezTo>
                  <a:pt x="2605282" y="929719"/>
                  <a:pt x="2339984" y="1000831"/>
                  <a:pt x="2133047" y="1119211"/>
                </a:cubicBezTo>
                <a:lnTo>
                  <a:pt x="2075531" y="1155446"/>
                </a:lnTo>
                <a:lnTo>
                  <a:pt x="2069973" y="1152951"/>
                </a:lnTo>
                <a:cubicBezTo>
                  <a:pt x="1365135" y="845945"/>
                  <a:pt x="618288" y="566557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34129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53925" y="66516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45920" y="2294401"/>
            <a:ext cx="856923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ACTIVIDAD 223</a:t>
            </a:r>
          </a:p>
          <a:p>
            <a:pPr algn="ctr"/>
            <a:endParaRPr lang="es-MX" sz="4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MX" sz="2400" b="1" dirty="0">
                <a:solidFill>
                  <a:srgbClr val="FF0000"/>
                </a:solidFill>
              </a:rPr>
              <a:t>Cargar evidencia fotográfica del uniforme de técnico de servicio a domicilio, unidad para brindar el servicio, equipo técnico y terminal punto de venta.</a:t>
            </a:r>
            <a:endParaRPr lang="es-MX" sz="6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Servicio a domicilio.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cuenta con personal para atender los servicios a domicilio.</a:t>
            </a:r>
          </a:p>
          <a:p>
            <a:pPr marL="342900" lvl="1" indent="0"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persona también ofrece servicio dentro del CS cuando no esta </a:t>
            </a:r>
          </a:p>
          <a:p>
            <a:pPr marL="342900" lvl="1" indent="0"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fuera.</a:t>
            </a:r>
          </a:p>
          <a:p>
            <a:pPr marL="342900" lvl="1" indent="0"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Cuenta con toda las herramientas necesarias para brindar el mejor </a:t>
            </a:r>
          </a:p>
          <a:p>
            <a:pPr marL="342900" lvl="1" indent="0"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servicio.</a:t>
            </a:r>
          </a:p>
          <a:p>
            <a:pPr marL="342900" lvl="1" indent="0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lvl="1"/>
            <a:endParaRPr lang="es-MX" sz="2800" dirty="0">
              <a:solidFill>
                <a:srgbClr val="FF0000"/>
              </a:solidFill>
            </a:endParaRPr>
          </a:p>
          <a:p>
            <a:endParaRPr lang="es-MX" sz="3600" dirty="0">
              <a:solidFill>
                <a:srgbClr val="FF0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606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3A721-CE31-4EA3-B4DC-5A7D9B7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punto de venta</a:t>
            </a:r>
            <a:b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321C6E6-B2A0-4463-9C0B-05C404A6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860"/>
            <a:ext cx="3880277" cy="4351338"/>
          </a:xfrm>
        </p:spPr>
        <p:txBody>
          <a:bodyPr>
            <a:normAutofit/>
          </a:bodyPr>
          <a:lstStyle/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Banorte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Marca: </a:t>
            </a:r>
            <a:r>
              <a:rPr lang="es-MX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Verifone</a:t>
            </a:r>
            <a:endParaRPr lang="es-MX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Modelo:VX675 3G</a:t>
            </a:r>
            <a:endParaRPr lang="es-MX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DF16FE-69B4-4ECB-AAC9-6DDB901466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9489"/>
            <a:ext cx="2587336" cy="45997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FC8FC8-2DC4-4933-8939-ADF55393A1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99279" y="2855676"/>
            <a:ext cx="4599710" cy="25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3A721-CE31-4EA3-B4DC-5A7D9B7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Herramienta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321C6E6-B2A0-4463-9C0B-05C404A6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2097860"/>
            <a:ext cx="3880277" cy="4351338"/>
          </a:xfrm>
        </p:spPr>
        <p:txBody>
          <a:bodyPr>
            <a:normAutofit/>
          </a:bodyPr>
          <a:lstStyle/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Midtronics XP 800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Multímetro digital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Juego de dados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Pinzas de presión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Juego de llaves 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Abre terminales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 memorial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Guantes 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Gafas de seguridad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desarmador</a:t>
            </a:r>
          </a:p>
          <a:p>
            <a:pPr lvl="1"/>
            <a:endParaRPr lang="es-MX"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4EBEEF-753D-4FBF-A649-01F92E11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72" y="2097860"/>
            <a:ext cx="6748702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3A721-CE31-4EA3-B4DC-5A7D9B7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 de servicio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321C6E6-B2A0-4463-9C0B-05C404A6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2097860"/>
            <a:ext cx="3880277" cy="4351338"/>
          </a:xfrm>
        </p:spPr>
        <p:txBody>
          <a:bodyPr>
            <a:normAutofit/>
          </a:bodyPr>
          <a:lstStyle/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Motocicleta honda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GL125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Año 2015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Caja utilitaria</a:t>
            </a:r>
          </a:p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Casco</a:t>
            </a:r>
          </a:p>
          <a:p>
            <a:pPr lvl="1"/>
            <a:endParaRPr lang="es-MX" sz="1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4FD1BB-8BCF-42DE-A8D2-F9320B8BA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4" y="2097860"/>
            <a:ext cx="6428508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3A721-CE31-4EA3-B4DC-5A7D9B7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para servicio a domicilio.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321C6E6-B2A0-4463-9C0B-05C404A6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860"/>
            <a:ext cx="3880277" cy="4351338"/>
          </a:xfrm>
        </p:spPr>
        <p:txBody>
          <a:bodyPr>
            <a:normAutofit/>
          </a:bodyPr>
          <a:lstStyle/>
          <a:p>
            <a:pPr lvl="1"/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Nombre: </a:t>
            </a:r>
          </a:p>
          <a:p>
            <a:pPr marL="342900" lvl="1" indent="0">
              <a:buNone/>
            </a:pPr>
            <a:r>
              <a:rPr lang="es-MX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Carlos Saavedra Espinoza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86787B4-781E-435E-A25B-DAD3289E2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9109" y="2888150"/>
            <a:ext cx="4558142" cy="2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45847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CION ESTRATEGIC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CION ESTRATEGICA" id="{BA79366D-70AA-4D0A-A42B-26D54665F885}" vid="{A1588C82-4BB3-4F67-83DD-186B231641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5425</TotalTime>
  <Words>128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Comic Sans MS</vt:lpstr>
      <vt:lpstr>Times New Roman</vt:lpstr>
      <vt:lpstr>INNOVACION ESTRATEGICA</vt:lpstr>
      <vt:lpstr>        </vt:lpstr>
      <vt:lpstr>Servicio a domicilio.</vt:lpstr>
      <vt:lpstr>Terminal punto de venta </vt:lpstr>
      <vt:lpstr>Herramienta</vt:lpstr>
      <vt:lpstr>Unidad de servicio</vt:lpstr>
      <vt:lpstr>Personal para servicio a domicilio.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Feliciano Castañón L</dc:creator>
  <cp:lastModifiedBy>Alvaro Sarabia Palomares</cp:lastModifiedBy>
  <cp:revision>182</cp:revision>
  <dcterms:created xsi:type="dcterms:W3CDTF">2014-03-18T23:02:02Z</dcterms:created>
  <dcterms:modified xsi:type="dcterms:W3CDTF">2017-11-23T19:02:05Z</dcterms:modified>
</cp:coreProperties>
</file>