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326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596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597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113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958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58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074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280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01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12/2/2017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040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15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789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12" Type="http://schemas.openxmlformats.org/officeDocument/2006/relationships/image" Target="../media/image14.jpg"/><Relationship Id="rId17" Type="http://schemas.openxmlformats.org/officeDocument/2006/relationships/image" Target="../media/image19.png"/><Relationship Id="rId2" Type="http://schemas.openxmlformats.org/officeDocument/2006/relationships/image" Target="../media/image4.jp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jpg"/><Relationship Id="rId9" Type="http://schemas.openxmlformats.org/officeDocument/2006/relationships/image" Target="../media/image11.jpeg"/><Relationship Id="rId14" Type="http://schemas.openxmlformats.org/officeDocument/2006/relationships/image" Target="../media/image1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3252355"/>
            <a:ext cx="10058400" cy="2346266"/>
          </a:xfrm>
        </p:spPr>
        <p:txBody>
          <a:bodyPr>
            <a:normAutofit lnSpcReduction="10000"/>
          </a:bodyPr>
          <a:lstStyle/>
          <a:p>
            <a:pPr algn="ctr"/>
            <a:r>
              <a:rPr lang="es-MX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 001 –Lay-out de almacenes</a:t>
            </a:r>
          </a:p>
          <a:p>
            <a:pPr algn="ctr"/>
            <a:endParaRPr lang="es-MX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MX" b="1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MX" b="1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s-MX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Elaboró: Katia De La Torre</a:t>
            </a:r>
            <a:endParaRPr lang="es-MX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 descr="http://lth-edc.holdworkshop.com/img/logo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424" y="283700"/>
            <a:ext cx="2257425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186" y="1332316"/>
            <a:ext cx="5612130" cy="14293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864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36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Lay- Out de Almacenes.</a:t>
            </a:r>
            <a:endParaRPr lang="es-MX" sz="36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79" y="1845734"/>
            <a:ext cx="10208029" cy="402336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s-MX" b="1" u="sng" dirty="0"/>
          </a:p>
          <a:p>
            <a:pPr algn="ctr"/>
            <a:r>
              <a:rPr lang="es-MX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  <a:r>
              <a:rPr lang="es-MX" b="1" u="sng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Contar con un lay-out de los almacenes donde se identifique las distintas áreas de almacenamiento de los distintos productos, el cual ayude a un clima de control interno en las operaciones realizadas por personal de Distribuidor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*En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el Lay-out de Acumuladores 100 Voltios S.A. de C.V. se encuentra ubicado en base a prioridad de utilidad.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 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0688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6498" y="1003577"/>
            <a:ext cx="10058400" cy="565452"/>
          </a:xfrm>
        </p:spPr>
        <p:txBody>
          <a:bodyPr>
            <a:normAutofit fontScale="90000"/>
          </a:bodyPr>
          <a:lstStyle/>
          <a:p>
            <a:pPr algn="ctr"/>
            <a:r>
              <a:rPr lang="es-MX" sz="3600" b="1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s-MX" sz="3600" b="1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s-MX" sz="3600" b="1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s-MX" sz="36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s-MX" sz="3600" b="1" dirty="0" smtClean="0">
                <a:solidFill>
                  <a:schemeClr val="accent2">
                    <a:lumMod val="75000"/>
                  </a:schemeClr>
                </a:solidFill>
              </a:rPr>
              <a:t>Lay-Out de Acumuladores 100 Voltios S.A. de C.V.</a:t>
            </a:r>
            <a:endParaRPr lang="es-MX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6577" y="1776845"/>
            <a:ext cx="7091026" cy="44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88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36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Simbología.</a:t>
            </a:r>
            <a:endParaRPr lang="es-MX" sz="36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32" y="1759468"/>
            <a:ext cx="1147954" cy="1104754"/>
          </a:xfrm>
          <a:prstGeom prst="rect">
            <a:avLst/>
          </a:prstGeom>
        </p:spPr>
      </p:pic>
      <p:pic>
        <p:nvPicPr>
          <p:cNvPr id="5" name="Imagen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062" y="1759468"/>
            <a:ext cx="1322859" cy="1438275"/>
          </a:xfrm>
          <a:prstGeom prst="rect">
            <a:avLst/>
          </a:prstGeom>
        </p:spPr>
      </p:pic>
      <p:pic>
        <p:nvPicPr>
          <p:cNvPr id="6" name="Imagen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845" y="1781577"/>
            <a:ext cx="1323975" cy="1118882"/>
          </a:xfrm>
          <a:prstGeom prst="rect">
            <a:avLst/>
          </a:prstGeom>
        </p:spPr>
      </p:pic>
      <p:pic>
        <p:nvPicPr>
          <p:cNvPr id="7" name="Imagen 6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117" y="1781577"/>
            <a:ext cx="1381125" cy="1126862"/>
          </a:xfrm>
          <a:prstGeom prst="rect">
            <a:avLst/>
          </a:prstGeom>
        </p:spPr>
      </p:pic>
      <p:pic>
        <p:nvPicPr>
          <p:cNvPr id="8" name="Imagen 7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655" y="1759468"/>
            <a:ext cx="1362075" cy="1126863"/>
          </a:xfrm>
          <a:prstGeom prst="rect">
            <a:avLst/>
          </a:prstGeom>
        </p:spPr>
      </p:pic>
      <p:pic>
        <p:nvPicPr>
          <p:cNvPr id="9" name="Imagen 8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605" y="1759468"/>
            <a:ext cx="1323975" cy="1126863"/>
          </a:xfrm>
          <a:prstGeom prst="rect">
            <a:avLst/>
          </a:prstGeom>
        </p:spPr>
      </p:pic>
      <p:pic>
        <p:nvPicPr>
          <p:cNvPr id="10" name="Imagen 9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555" y="1759498"/>
            <a:ext cx="1771650" cy="1096744"/>
          </a:xfrm>
          <a:prstGeom prst="rect">
            <a:avLst/>
          </a:prstGeom>
        </p:spPr>
      </p:pic>
      <p:pic>
        <p:nvPicPr>
          <p:cNvPr id="11" name="Imagen 10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205" y="1729379"/>
            <a:ext cx="1504950" cy="1126863"/>
          </a:xfrm>
          <a:prstGeom prst="rect">
            <a:avLst/>
          </a:prstGeom>
        </p:spPr>
      </p:pic>
      <p:pic>
        <p:nvPicPr>
          <p:cNvPr id="12" name="Imagen 11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" y="3458790"/>
            <a:ext cx="1722120" cy="1318260"/>
          </a:xfrm>
          <a:prstGeom prst="rect">
            <a:avLst/>
          </a:prstGeom>
        </p:spPr>
      </p:pic>
      <p:pic>
        <p:nvPicPr>
          <p:cNvPr id="13" name="Imagen 12"/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489" y="3495027"/>
            <a:ext cx="1642765" cy="1282023"/>
          </a:xfrm>
          <a:prstGeom prst="rect">
            <a:avLst/>
          </a:prstGeom>
        </p:spPr>
      </p:pic>
      <p:pic>
        <p:nvPicPr>
          <p:cNvPr id="14" name="Imagen 13"/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916" y="3441128"/>
            <a:ext cx="1369695" cy="1314450"/>
          </a:xfrm>
          <a:prstGeom prst="rect">
            <a:avLst/>
          </a:prstGeom>
        </p:spPr>
      </p:pic>
      <p:pic>
        <p:nvPicPr>
          <p:cNvPr id="15" name="Imagen 14"/>
          <p:cNvPicPr/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814" y="3527370"/>
            <a:ext cx="1574800" cy="1181100"/>
          </a:xfrm>
          <a:prstGeom prst="rect">
            <a:avLst/>
          </a:prstGeom>
        </p:spPr>
      </p:pic>
      <p:pic>
        <p:nvPicPr>
          <p:cNvPr id="16" name="Imagen 15"/>
          <p:cNvPicPr/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399" y="3200863"/>
            <a:ext cx="1196340" cy="1389380"/>
          </a:xfrm>
          <a:prstGeom prst="rect">
            <a:avLst/>
          </a:prstGeom>
        </p:spPr>
      </p:pic>
      <p:pic>
        <p:nvPicPr>
          <p:cNvPr id="17" name="Imagen 16"/>
          <p:cNvPicPr/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730" y="3096632"/>
            <a:ext cx="1676400" cy="1477010"/>
          </a:xfrm>
          <a:prstGeom prst="rect">
            <a:avLst/>
          </a:prstGeom>
        </p:spPr>
      </p:pic>
      <p:pic>
        <p:nvPicPr>
          <p:cNvPr id="18" name="Imagen 17"/>
          <p:cNvPicPr/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130" y="2968362"/>
            <a:ext cx="1733550" cy="1733550"/>
          </a:xfrm>
          <a:prstGeom prst="rect">
            <a:avLst/>
          </a:prstGeom>
        </p:spPr>
      </p:pic>
      <p:pic>
        <p:nvPicPr>
          <p:cNvPr id="19" name="Imagen 18"/>
          <p:cNvPicPr/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67"/>
          <a:stretch/>
        </p:blipFill>
        <p:spPr bwMode="auto">
          <a:xfrm>
            <a:off x="10469880" y="3286156"/>
            <a:ext cx="1438275" cy="14097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Imagen 19"/>
          <p:cNvPicPr/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17" y="4955410"/>
            <a:ext cx="14065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94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3600" b="1" dirty="0" smtClean="0">
                <a:solidFill>
                  <a:schemeClr val="accent2">
                    <a:lumMod val="75000"/>
                  </a:schemeClr>
                </a:solidFill>
              </a:rPr>
              <a:t>Clasificación de Racks.</a:t>
            </a:r>
            <a:endParaRPr lang="es-MX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9072" y="1846263"/>
            <a:ext cx="305418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05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</TotalTime>
  <Words>86</Words>
  <Application>Microsoft Office PowerPoint</Application>
  <PresentationFormat>Panorámica</PresentationFormat>
  <Paragraphs>17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Retrospección</vt:lpstr>
      <vt:lpstr>Presentación de PowerPoint</vt:lpstr>
      <vt:lpstr>Lay- Out de Almacenes.</vt:lpstr>
      <vt:lpstr>  Lay-Out de Acumuladores 100 Voltios S.A. de C.V.</vt:lpstr>
      <vt:lpstr>Simbología.</vt:lpstr>
      <vt:lpstr>Clasificación de Racks.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Propietario</dc:creator>
  <cp:lastModifiedBy>Propietario</cp:lastModifiedBy>
  <cp:revision>2</cp:revision>
  <dcterms:created xsi:type="dcterms:W3CDTF">2017-12-02T17:41:38Z</dcterms:created>
  <dcterms:modified xsi:type="dcterms:W3CDTF">2017-12-02T17:58:32Z</dcterms:modified>
</cp:coreProperties>
</file>