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3" r:id="rId2"/>
    <p:sldId id="257" r:id="rId3"/>
    <p:sldId id="258" r:id="rId4"/>
    <p:sldId id="269" r:id="rId5"/>
    <p:sldId id="276" r:id="rId6"/>
  </p:sldIdLst>
  <p:sldSz cx="10477500" cy="7200900"/>
  <p:notesSz cx="7053263" cy="9309100"/>
  <p:defaultTextStyle>
    <a:defPPr>
      <a:defRPr lang="es-MX"/>
    </a:defPPr>
    <a:lvl1pPr marL="0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9212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423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635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6847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6058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5270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4482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3693" algn="l" defTabSz="95842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>
          <p15:clr>
            <a:srgbClr val="A4A3A4"/>
          </p15:clr>
        </p15:guide>
        <p15:guide id="2" pos="33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4992"/>
    <a:srgbClr val="1F5795"/>
    <a:srgbClr val="0066CC"/>
    <a:srgbClr val="4476B2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40" y="66"/>
      </p:cViewPr>
      <p:guideLst>
        <p:guide orient="horz" pos="2269"/>
        <p:guide pos="33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F62EF649-EA36-4DAC-AC8B-71097B144346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A8BD6B05-BD37-496E-BCB6-95D609C6E759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6997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3CEC905A-53FE-4BD4-A585-9D724B30FCBD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8500"/>
            <a:ext cx="5078413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62D6310C-6A45-4B42-908C-EF6C815BAC18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925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9212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58423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37635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916847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96058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75270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54482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33693" algn="l" defTabSz="95842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85813" y="2236947"/>
            <a:ext cx="8905876" cy="154352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71628" y="4080513"/>
            <a:ext cx="733425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6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4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3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596188" y="288370"/>
            <a:ext cx="2357437" cy="614410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23877" y="288370"/>
            <a:ext cx="6897686" cy="614410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27651" y="4627249"/>
            <a:ext cx="8905876" cy="1430179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27651" y="3052052"/>
            <a:ext cx="8905876" cy="1575196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92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84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76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91684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396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8752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354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8336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23876" y="1680214"/>
            <a:ext cx="4627564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26063" y="1680214"/>
            <a:ext cx="4627564" cy="4752261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877" y="1611870"/>
            <a:ext cx="4629382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9212" indent="0">
              <a:buNone/>
              <a:defRPr sz="2100" b="1"/>
            </a:lvl2pPr>
            <a:lvl3pPr marL="958423" indent="0">
              <a:buNone/>
              <a:defRPr sz="1900" b="1"/>
            </a:lvl3pPr>
            <a:lvl4pPr marL="1437635" indent="0">
              <a:buNone/>
              <a:defRPr sz="1700" b="1"/>
            </a:lvl4pPr>
            <a:lvl5pPr marL="1916847" indent="0">
              <a:buNone/>
              <a:defRPr sz="1700" b="1"/>
            </a:lvl5pPr>
            <a:lvl6pPr marL="2396058" indent="0">
              <a:buNone/>
              <a:defRPr sz="1700" b="1"/>
            </a:lvl6pPr>
            <a:lvl7pPr marL="2875270" indent="0">
              <a:buNone/>
              <a:defRPr sz="1700" b="1"/>
            </a:lvl7pPr>
            <a:lvl8pPr marL="3354482" indent="0">
              <a:buNone/>
              <a:defRPr sz="1700" b="1"/>
            </a:lvl8pPr>
            <a:lvl9pPr marL="383369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3877" y="2283620"/>
            <a:ext cx="4629382" cy="414885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322428" y="1611870"/>
            <a:ext cx="4631201" cy="67175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9212" indent="0">
              <a:buNone/>
              <a:defRPr sz="2100" b="1"/>
            </a:lvl2pPr>
            <a:lvl3pPr marL="958423" indent="0">
              <a:buNone/>
              <a:defRPr sz="1900" b="1"/>
            </a:lvl3pPr>
            <a:lvl4pPr marL="1437635" indent="0">
              <a:buNone/>
              <a:defRPr sz="1700" b="1"/>
            </a:lvl4pPr>
            <a:lvl5pPr marL="1916847" indent="0">
              <a:buNone/>
              <a:defRPr sz="1700" b="1"/>
            </a:lvl5pPr>
            <a:lvl6pPr marL="2396058" indent="0">
              <a:buNone/>
              <a:defRPr sz="1700" b="1"/>
            </a:lvl6pPr>
            <a:lvl7pPr marL="2875270" indent="0">
              <a:buNone/>
              <a:defRPr sz="1700" b="1"/>
            </a:lvl7pPr>
            <a:lvl8pPr marL="3354482" indent="0">
              <a:buNone/>
              <a:defRPr sz="1700" b="1"/>
            </a:lvl8pPr>
            <a:lvl9pPr marL="3833693" indent="0">
              <a:buNone/>
              <a:defRPr sz="1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322428" y="2283620"/>
            <a:ext cx="4631201" cy="414885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3879" y="286705"/>
            <a:ext cx="3447024" cy="122015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96415" y="286707"/>
            <a:ext cx="5857213" cy="6145769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3879" y="1506858"/>
            <a:ext cx="3447024" cy="4925616"/>
          </a:xfrm>
        </p:spPr>
        <p:txBody>
          <a:bodyPr/>
          <a:lstStyle>
            <a:lvl1pPr marL="0" indent="0">
              <a:buNone/>
              <a:defRPr sz="1400"/>
            </a:lvl1pPr>
            <a:lvl2pPr marL="479212" indent="0">
              <a:buNone/>
              <a:defRPr sz="1200"/>
            </a:lvl2pPr>
            <a:lvl3pPr marL="958423" indent="0">
              <a:buNone/>
              <a:defRPr sz="1000"/>
            </a:lvl3pPr>
            <a:lvl4pPr marL="1437635" indent="0">
              <a:buNone/>
              <a:defRPr sz="900"/>
            </a:lvl4pPr>
            <a:lvl5pPr marL="1916847" indent="0">
              <a:buNone/>
              <a:defRPr sz="900"/>
            </a:lvl5pPr>
            <a:lvl6pPr marL="2396058" indent="0">
              <a:buNone/>
              <a:defRPr sz="900"/>
            </a:lvl6pPr>
            <a:lvl7pPr marL="2875270" indent="0">
              <a:buNone/>
              <a:defRPr sz="900"/>
            </a:lvl7pPr>
            <a:lvl8pPr marL="3354482" indent="0">
              <a:buNone/>
              <a:defRPr sz="900"/>
            </a:lvl8pPr>
            <a:lvl9pPr marL="383369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3665" y="5040632"/>
            <a:ext cx="6286500" cy="5950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53665" y="643416"/>
            <a:ext cx="6286500" cy="4320540"/>
          </a:xfrm>
        </p:spPr>
        <p:txBody>
          <a:bodyPr/>
          <a:lstStyle>
            <a:lvl1pPr marL="0" indent="0">
              <a:buNone/>
              <a:defRPr sz="3300"/>
            </a:lvl1pPr>
            <a:lvl2pPr marL="479212" indent="0">
              <a:buNone/>
              <a:defRPr sz="2900"/>
            </a:lvl2pPr>
            <a:lvl3pPr marL="958423" indent="0">
              <a:buNone/>
              <a:defRPr sz="2500"/>
            </a:lvl3pPr>
            <a:lvl4pPr marL="1437635" indent="0">
              <a:buNone/>
              <a:defRPr sz="2100"/>
            </a:lvl4pPr>
            <a:lvl5pPr marL="1916847" indent="0">
              <a:buNone/>
              <a:defRPr sz="2100"/>
            </a:lvl5pPr>
            <a:lvl6pPr marL="2396058" indent="0">
              <a:buNone/>
              <a:defRPr sz="2100"/>
            </a:lvl6pPr>
            <a:lvl7pPr marL="2875270" indent="0">
              <a:buNone/>
              <a:defRPr sz="2100"/>
            </a:lvl7pPr>
            <a:lvl8pPr marL="3354482" indent="0">
              <a:buNone/>
              <a:defRPr sz="2100"/>
            </a:lvl8pPr>
            <a:lvl9pPr marL="3833693" indent="0">
              <a:buNone/>
              <a:defRPr sz="21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53665" y="5635707"/>
            <a:ext cx="6286500" cy="845105"/>
          </a:xfrm>
        </p:spPr>
        <p:txBody>
          <a:bodyPr/>
          <a:lstStyle>
            <a:lvl1pPr marL="0" indent="0">
              <a:buNone/>
              <a:defRPr sz="1400"/>
            </a:lvl1pPr>
            <a:lvl2pPr marL="479212" indent="0">
              <a:buNone/>
              <a:defRPr sz="1200"/>
            </a:lvl2pPr>
            <a:lvl3pPr marL="958423" indent="0">
              <a:buNone/>
              <a:defRPr sz="1000"/>
            </a:lvl3pPr>
            <a:lvl4pPr marL="1437635" indent="0">
              <a:buNone/>
              <a:defRPr sz="900"/>
            </a:lvl4pPr>
            <a:lvl5pPr marL="1916847" indent="0">
              <a:buNone/>
              <a:defRPr sz="900"/>
            </a:lvl5pPr>
            <a:lvl6pPr marL="2396058" indent="0">
              <a:buNone/>
              <a:defRPr sz="900"/>
            </a:lvl6pPr>
            <a:lvl7pPr marL="2875270" indent="0">
              <a:buNone/>
              <a:defRPr sz="900"/>
            </a:lvl7pPr>
            <a:lvl8pPr marL="3354482" indent="0">
              <a:buNone/>
              <a:defRPr sz="900"/>
            </a:lvl8pPr>
            <a:lvl9pPr marL="3833693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23878" y="288373"/>
            <a:ext cx="9429751" cy="1200150"/>
          </a:xfrm>
          <a:prstGeom prst="rect">
            <a:avLst/>
          </a:prstGeom>
        </p:spPr>
        <p:txBody>
          <a:bodyPr vert="horz" lIns="95842" tIns="47921" rIns="95842" bIns="4792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23878" y="1680214"/>
            <a:ext cx="9429751" cy="4752261"/>
          </a:xfrm>
          <a:prstGeom prst="rect">
            <a:avLst/>
          </a:prstGeom>
        </p:spPr>
        <p:txBody>
          <a:bodyPr vert="horz" lIns="95842" tIns="47921" rIns="95842" bIns="4792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23877" y="6674172"/>
            <a:ext cx="2444751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0942-F882-474B-850B-C8D773AD09BF}" type="datetimeFigureOut">
              <a:rPr lang="es-MX" smtClean="0"/>
              <a:pPr/>
              <a:t>07/12/2017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579817" y="6674172"/>
            <a:ext cx="3317875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08876" y="6674172"/>
            <a:ext cx="2444751" cy="383381"/>
          </a:xfrm>
          <a:prstGeom prst="rect">
            <a:avLst/>
          </a:prstGeom>
        </p:spPr>
        <p:txBody>
          <a:bodyPr vert="horz" lIns="95842" tIns="47921" rIns="95842" bIns="4792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1C69-D126-4F07-9419-5E4229466487}" type="slidenum">
              <a:rPr lang="es-MX" smtClean="0"/>
              <a:pPr/>
              <a:t>‹Nº›</a:t>
            </a:fld>
            <a:endParaRPr lang="es-MX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8423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409" indent="-359409" algn="l" defTabSz="958423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719" indent="-299507" algn="l" defTabSz="95842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029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7241" indent="-239606" algn="l" defTabSz="95842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452" indent="-239606" algn="l" defTabSz="95842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5664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4876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4087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3299" indent="-239606" algn="l" defTabSz="95842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9212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423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635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6847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6058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5270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4482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3693" algn="l" defTabSz="95842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36669" y="900099"/>
            <a:ext cx="8905876" cy="453649"/>
          </a:xfrm>
        </p:spPr>
        <p:txBody>
          <a:bodyPr>
            <a:noAutofit/>
          </a:bodyPr>
          <a:lstStyle/>
          <a:p>
            <a: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MX" sz="3700" b="1" dirty="0" smtClean="0">
                <a:solidFill>
                  <a:schemeClr val="accent1">
                    <a:lumMod val="75000"/>
                  </a:schemeClr>
                </a:solidFill>
              </a:rPr>
              <a:t>ACTIVIDAD PLAN DE DESARROLLO EDCII</a:t>
            </a:r>
            <a:endParaRPr lang="es-MX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710" y="2175263"/>
            <a:ext cx="9571064" cy="42005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 smtClean="0">
                <a:solidFill>
                  <a:schemeClr val="tx2"/>
                </a:solidFill>
              </a:rPr>
              <a:t>Descripción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"Identificar clientes actuales y prospectos en mapa de ciudades. </a:t>
            </a:r>
            <a:r>
              <a:rPr lang="es-MX" dirty="0">
                <a:solidFill>
                  <a:schemeClr val="tx1"/>
                </a:solidFill>
              </a:rPr>
              <a:t>"</a:t>
            </a:r>
            <a:endParaRPr lang="es-MX" dirty="0" smtClean="0">
              <a:solidFill>
                <a:schemeClr val="tx1"/>
              </a:solidFill>
            </a:endParaRPr>
          </a:p>
          <a:p>
            <a:pPr algn="just"/>
            <a:endParaRPr lang="es-MX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CÓDIGO</a:t>
            </a:r>
          </a:p>
          <a:p>
            <a:pPr algn="just"/>
            <a:r>
              <a:rPr lang="es-ES" dirty="0" smtClean="0">
                <a:solidFill>
                  <a:schemeClr val="tx1"/>
                </a:solidFill>
              </a:rPr>
              <a:t>ACT.114</a:t>
            </a:r>
            <a:endParaRPr lang="es-MX" dirty="0" smtClean="0">
              <a:solidFill>
                <a:schemeClr val="tx1"/>
              </a:solidFill>
            </a:endParaRPr>
          </a:p>
          <a:p>
            <a:pPr algn="just"/>
            <a:endParaRPr lang="es-MX" b="1" dirty="0" smtClean="0">
              <a:solidFill>
                <a:schemeClr val="tx1"/>
              </a:solidFill>
            </a:endParaRPr>
          </a:p>
          <a:p>
            <a:pPr algn="just"/>
            <a:r>
              <a:rPr lang="es-MX" b="1" dirty="0" smtClean="0">
                <a:solidFill>
                  <a:schemeClr val="tx2"/>
                </a:solidFill>
              </a:rPr>
              <a:t>RESPONSABLE                                       FECHA: </a:t>
            </a:r>
            <a:r>
              <a:rPr lang="es-MX" sz="3200" dirty="0" smtClean="0">
                <a:solidFill>
                  <a:schemeClr val="tx1"/>
                </a:solidFill>
              </a:rPr>
              <a:t>07/12/2017</a:t>
            </a:r>
            <a:endParaRPr lang="es-MX" b="1" dirty="0" smtClean="0">
              <a:solidFill>
                <a:schemeClr val="tx2"/>
              </a:solidFill>
            </a:endParaRPr>
          </a:p>
          <a:p>
            <a:pPr algn="just"/>
            <a:r>
              <a:rPr lang="es-MX" dirty="0" err="1" smtClean="0">
                <a:solidFill>
                  <a:schemeClr val="tx1"/>
                </a:solidFill>
              </a:rPr>
              <a:t>Onesimo</a:t>
            </a:r>
            <a:r>
              <a:rPr lang="es-MX" dirty="0" smtClean="0">
                <a:solidFill>
                  <a:schemeClr val="tx1"/>
                </a:solidFill>
              </a:rPr>
              <a:t> Alfaro Cordero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o"/>
          <p:cNvGrpSpPr/>
          <p:nvPr/>
        </p:nvGrpSpPr>
        <p:grpSpPr>
          <a:xfrm>
            <a:off x="-304692" y="197004"/>
            <a:ext cx="9935930" cy="757152"/>
            <a:chOff x="-304692" y="197004"/>
            <a:chExt cx="9935930" cy="757152"/>
          </a:xfrm>
        </p:grpSpPr>
        <p:sp>
          <p:nvSpPr>
            <p:cNvPr id="15361" name="Rectangle 1"/>
            <p:cNvSpPr>
              <a:spLocks noChangeArrowheads="1"/>
            </p:cNvSpPr>
            <p:nvPr/>
          </p:nvSpPr>
          <p:spPr bwMode="auto">
            <a:xfrm>
              <a:off x="-304692" y="360090"/>
              <a:ext cx="7055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16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1600" dirty="0" smtClean="0">
                <a:latin typeface="Arial" pitchFamily="34" charset="0"/>
              </a:endParaRPr>
            </a:p>
          </p:txBody>
        </p:sp>
        <p:pic>
          <p:nvPicPr>
            <p:cNvPr id="4" name="3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" r="19951" b="78916"/>
            <a:stretch/>
          </p:blipFill>
          <p:spPr>
            <a:xfrm>
              <a:off x="5053482" y="197004"/>
              <a:ext cx="4577756" cy="7571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0710" y="1080170"/>
            <a:ext cx="9571064" cy="1839805"/>
          </a:xfrm>
        </p:spPr>
        <p:txBody>
          <a:bodyPr>
            <a:normAutofit/>
          </a:bodyPr>
          <a:lstStyle/>
          <a:p>
            <a:pPr algn="just"/>
            <a:r>
              <a:rPr lang="es-MX" sz="2900" b="1" dirty="0" smtClean="0">
                <a:solidFill>
                  <a:schemeClr val="tx2"/>
                </a:solidFill>
              </a:rPr>
              <a:t>OBJETIVO</a:t>
            </a:r>
          </a:p>
          <a:p>
            <a:pPr algn="just"/>
            <a:r>
              <a:rPr lang="es-MX" sz="2200" dirty="0">
                <a:solidFill>
                  <a:schemeClr val="tx1"/>
                </a:solidFill>
              </a:rPr>
              <a:t>Visualizar con claridad la ubicación de cada uno de los clientes, lo cual permita estructurar las rutas de visitas a clientes más productivas y menos </a:t>
            </a:r>
            <a:r>
              <a:rPr lang="es-MX" sz="2200" dirty="0" smtClean="0">
                <a:solidFill>
                  <a:schemeClr val="tx1"/>
                </a:solidFill>
              </a:rPr>
              <a:t>costosas</a:t>
            </a:r>
            <a:r>
              <a:rPr lang="es-MX" sz="2200" dirty="0">
                <a:solidFill>
                  <a:schemeClr val="tx1"/>
                </a:solidFill>
              </a:rPr>
              <a:t>.</a:t>
            </a:r>
            <a:endParaRPr lang="es-MX" sz="22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 Título"/>
          <p:cNvSpPr>
            <a:spLocks noGrp="1"/>
          </p:cNvSpPr>
          <p:nvPr>
            <p:ph type="ctrTitle"/>
          </p:nvPr>
        </p:nvSpPr>
        <p:spPr>
          <a:xfrm>
            <a:off x="370712" y="2880371"/>
            <a:ext cx="9318422" cy="453649"/>
          </a:xfrm>
        </p:spPr>
        <p:txBody>
          <a:bodyPr>
            <a:noAutofit/>
          </a:bodyPr>
          <a:lstStyle/>
          <a:p>
            <a:pPr algn="l"/>
            <a:r>
              <a:rPr lang="es-MX" sz="2700" b="1" dirty="0" smtClean="0">
                <a:solidFill>
                  <a:schemeClr val="tx2"/>
                </a:solidFill>
              </a:rPr>
              <a:t>REQUISITOS</a:t>
            </a:r>
            <a:endParaRPr lang="es-MX" sz="2700" b="1" dirty="0">
              <a:solidFill>
                <a:schemeClr val="tx2"/>
              </a:solidFill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327388" y="3384426"/>
            <a:ext cx="9571064" cy="2952328"/>
          </a:xfrm>
          <a:prstGeom prst="rect">
            <a:avLst/>
          </a:prstGeom>
        </p:spPr>
        <p:txBody>
          <a:bodyPr vert="horz" lIns="95842" tIns="47921" rIns="95842" bIns="47921" rtlCol="0">
            <a:noAutofit/>
          </a:bodyPr>
          <a:lstStyle/>
          <a:p>
            <a:pPr lvl="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2200" dirty="0"/>
              <a:t>Dar alta de fotografía de "mapa" en donde se identifican a los clientes de mayoreo. Se recomienda identificar un numero que permita relacionarlo con un cliente y colores para identificarlos si son clientes exclusivos, mixtos o prospectos.</a:t>
            </a:r>
            <a:endParaRPr lang="es-MX" sz="2200" dirty="0"/>
          </a:p>
        </p:txBody>
      </p:sp>
      <p:grpSp>
        <p:nvGrpSpPr>
          <p:cNvPr id="11" name="10 Grupo"/>
          <p:cNvGrpSpPr/>
          <p:nvPr/>
        </p:nvGrpSpPr>
        <p:grpSpPr>
          <a:xfrm>
            <a:off x="-304692" y="197004"/>
            <a:ext cx="9935930" cy="757152"/>
            <a:chOff x="-304692" y="197004"/>
            <a:chExt cx="9935930" cy="757152"/>
          </a:xfrm>
        </p:grpSpPr>
        <p:sp>
          <p:nvSpPr>
            <p:cNvPr id="12" name="Rectangle 1"/>
            <p:cNvSpPr>
              <a:spLocks noChangeArrowheads="1"/>
            </p:cNvSpPr>
            <p:nvPr/>
          </p:nvSpPr>
          <p:spPr bwMode="auto">
            <a:xfrm>
              <a:off x="-304692" y="360090"/>
              <a:ext cx="7055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16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1600" dirty="0" smtClean="0">
                <a:latin typeface="Arial" pitchFamily="34" charset="0"/>
              </a:endParaRPr>
            </a:p>
          </p:txBody>
        </p:sp>
        <p:pic>
          <p:nvPicPr>
            <p:cNvPr id="13" name="12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" r="19951" b="78916"/>
            <a:stretch/>
          </p:blipFill>
          <p:spPr>
            <a:xfrm>
              <a:off x="5053482" y="197004"/>
              <a:ext cx="4577756" cy="7571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>
            <a:off x="288202" y="954156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53221" y="6473569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327388" y="1950237"/>
            <a:ext cx="9571064" cy="2650347"/>
          </a:xfrm>
          <a:prstGeom prst="rect">
            <a:avLst/>
          </a:prstGeom>
        </p:spPr>
        <p:txBody>
          <a:bodyPr vert="horz" lIns="95842" tIns="47921" rIns="95842" bIns="47921" rtlCol="0">
            <a:normAutofit/>
          </a:bodyPr>
          <a:lstStyle/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MX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 esta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actividad se </a:t>
            </a:r>
            <a:r>
              <a:rPr kumimoji="0" lang="es-MX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apoyo de la fuerza de ventas para poder identificar a los clientes.</a:t>
            </a:r>
          </a:p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MX" sz="2400" dirty="0" smtClean="0"/>
              <a:t>Se anexa mapeo de google </a:t>
            </a:r>
            <a:r>
              <a:rPr lang="es-MX" sz="2400" dirty="0" err="1" smtClean="0"/>
              <a:t>maps</a:t>
            </a:r>
            <a:r>
              <a:rPr lang="es-MX" sz="2400" dirty="0" smtClean="0"/>
              <a:t>.</a:t>
            </a:r>
            <a:endParaRPr lang="es-MX" sz="2400" dirty="0" smtClean="0"/>
          </a:p>
          <a:p>
            <a:pPr marL="0" marR="0" lvl="0" indent="0" algn="just" defTabSz="95842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MX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8 Grupo"/>
          <p:cNvGrpSpPr/>
          <p:nvPr/>
        </p:nvGrpSpPr>
        <p:grpSpPr>
          <a:xfrm>
            <a:off x="-304692" y="197004"/>
            <a:ext cx="9935930" cy="757152"/>
            <a:chOff x="-304692" y="197004"/>
            <a:chExt cx="9935930" cy="757152"/>
          </a:xfrm>
        </p:grpSpPr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-304692" y="360090"/>
              <a:ext cx="7055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16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1600" dirty="0" smtClean="0">
                <a:latin typeface="Arial" pitchFamily="34" charset="0"/>
              </a:endParaRPr>
            </a:p>
          </p:txBody>
        </p:sp>
        <p:pic>
          <p:nvPicPr>
            <p:cNvPr id="11" name="10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" r="19951" b="78916"/>
            <a:stretch/>
          </p:blipFill>
          <p:spPr>
            <a:xfrm>
              <a:off x="5053482" y="197004"/>
              <a:ext cx="4577756" cy="7571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Marcador de texto"/>
          <p:cNvSpPr>
            <a:spLocks noGrp="1"/>
          </p:cNvSpPr>
          <p:nvPr>
            <p:ph type="body" idx="1"/>
          </p:nvPr>
        </p:nvSpPr>
        <p:spPr>
          <a:xfrm>
            <a:off x="558230" y="866512"/>
            <a:ext cx="2593999" cy="429682"/>
          </a:xfrm>
          <a:ln w="76200">
            <a:solidFill>
              <a:srgbClr val="00336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 lnSpcReduction="10000"/>
          </a:bodyPr>
          <a:lstStyle/>
          <a:p>
            <a:pPr algn="ctr"/>
            <a:r>
              <a:rPr lang="es-ES" sz="2400" dirty="0" smtClean="0"/>
              <a:t>MAPA</a:t>
            </a:r>
            <a:endParaRPr lang="es-MX" sz="2400" b="0" dirty="0"/>
          </a:p>
        </p:txBody>
      </p:sp>
      <p:grpSp>
        <p:nvGrpSpPr>
          <p:cNvPr id="4" name="3 Grupo"/>
          <p:cNvGrpSpPr/>
          <p:nvPr/>
        </p:nvGrpSpPr>
        <p:grpSpPr>
          <a:xfrm>
            <a:off x="-304692" y="72008"/>
            <a:ext cx="9935930" cy="648122"/>
            <a:chOff x="-304692" y="72008"/>
            <a:chExt cx="9935930" cy="648122"/>
          </a:xfrm>
        </p:grpSpPr>
        <p:sp>
          <p:nvSpPr>
            <p:cNvPr id="21" name="Rectangle 1"/>
            <p:cNvSpPr>
              <a:spLocks noChangeArrowheads="1"/>
            </p:cNvSpPr>
            <p:nvPr/>
          </p:nvSpPr>
          <p:spPr bwMode="auto">
            <a:xfrm>
              <a:off x="-304692" y="163136"/>
              <a:ext cx="7055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16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1600" dirty="0" smtClean="0">
                <a:latin typeface="Arial" pitchFamily="34" charset="0"/>
              </a:endParaRPr>
            </a:p>
          </p:txBody>
        </p:sp>
        <p:pic>
          <p:nvPicPr>
            <p:cNvPr id="22" name="21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" r="19951" b="78916"/>
            <a:stretch/>
          </p:blipFill>
          <p:spPr>
            <a:xfrm>
              <a:off x="5053482" y="72008"/>
              <a:ext cx="4577756" cy="648122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270" y="1440210"/>
            <a:ext cx="8496944" cy="48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6 Conector recto"/>
          <p:cNvCxnSpPr/>
          <p:nvPr/>
        </p:nvCxnSpPr>
        <p:spPr>
          <a:xfrm>
            <a:off x="453221" y="6552778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88202" y="720130"/>
            <a:ext cx="9488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 b="4565"/>
          <a:stretch>
            <a:fillRect/>
          </a:stretch>
        </p:blipFill>
        <p:spPr bwMode="auto">
          <a:xfrm>
            <a:off x="7012116" y="6596035"/>
            <a:ext cx="3465386" cy="60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17 Grupo"/>
          <p:cNvGrpSpPr/>
          <p:nvPr/>
        </p:nvGrpSpPr>
        <p:grpSpPr>
          <a:xfrm>
            <a:off x="-305866" y="72008"/>
            <a:ext cx="9935930" cy="648122"/>
            <a:chOff x="-304692" y="72008"/>
            <a:chExt cx="9935930" cy="648122"/>
          </a:xfrm>
        </p:grpSpPr>
        <p:sp>
          <p:nvSpPr>
            <p:cNvPr id="19" name="Rectangle 1"/>
            <p:cNvSpPr>
              <a:spLocks noChangeArrowheads="1"/>
            </p:cNvSpPr>
            <p:nvPr/>
          </p:nvSpPr>
          <p:spPr bwMode="auto">
            <a:xfrm>
              <a:off x="-304692" y="163136"/>
              <a:ext cx="70556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2941828" algn="ctr"/>
                  <a:tab pos="5881990" algn="r"/>
                </a:tabLst>
              </a:pPr>
              <a:r>
                <a:rPr lang="es-MX" sz="1600" b="1" dirty="0" smtClean="0">
                  <a:latin typeface="Arial" pitchFamily="34" charset="0"/>
                  <a:ea typeface="Calibri" pitchFamily="34" charset="0"/>
                  <a:cs typeface="Arial" pitchFamily="34" charset="0"/>
                </a:rPr>
                <a:t>              LLANTERAMA TULANCINGO, S.A. DE C.V.</a:t>
              </a:r>
              <a:endParaRPr lang="es-MX" sz="1600" dirty="0" smtClean="0">
                <a:latin typeface="Arial" pitchFamily="34" charset="0"/>
              </a:endParaRPr>
            </a:p>
          </p:txBody>
        </p:sp>
        <p:pic>
          <p:nvPicPr>
            <p:cNvPr id="20" name="19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5" r="19951" b="78916"/>
            <a:stretch/>
          </p:blipFill>
          <p:spPr>
            <a:xfrm>
              <a:off x="5053482" y="72008"/>
              <a:ext cx="4577756" cy="648122"/>
            </a:xfrm>
            <a:prstGeom prst="rect">
              <a:avLst/>
            </a:prstGeom>
          </p:spPr>
        </p:pic>
      </p:grp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11" y="928885"/>
            <a:ext cx="9625767" cy="54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</TotalTime>
  <Words>164</Words>
  <Application>Microsoft Office PowerPoint</Application>
  <PresentationFormat>Personalizado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 ACTIVIDAD PLAN DE DESARROLLO EDCII</vt:lpstr>
      <vt:lpstr>REQUISITOS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PLAN DE DESARROLLO EDCII</dc:title>
  <dc:creator>Javier</dc:creator>
  <cp:lastModifiedBy>Dell</cp:lastModifiedBy>
  <cp:revision>125</cp:revision>
  <cp:lastPrinted>2015-05-16T18:55:23Z</cp:lastPrinted>
  <dcterms:created xsi:type="dcterms:W3CDTF">2010-08-12T19:21:43Z</dcterms:created>
  <dcterms:modified xsi:type="dcterms:W3CDTF">2017-12-07T20:39:05Z</dcterms:modified>
</cp:coreProperties>
</file>