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4660"/>
  </p:normalViewPr>
  <p:slideViewPr>
    <p:cSldViewPr>
      <p:cViewPr varScale="1">
        <p:scale>
          <a:sx n="78" d="100"/>
          <a:sy n="78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20ED-3BD2-431F-8342-6168E5BAAC79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BF395-9FCF-4F64-8B68-D722E14176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7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27D20A-A29B-4112-A12D-405FCAA15961}" type="slidenum">
              <a:rPr lang="es-MX" smtClean="0"/>
              <a:pPr>
                <a:defRPr/>
              </a:pPr>
              <a:t>2</a:t>
            </a:fld>
            <a:endParaRPr lang="es-MX" dirty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ACT_XXX</a:t>
            </a:r>
          </a:p>
        </p:txBody>
      </p:sp>
    </p:spTree>
    <p:extLst>
      <p:ext uri="{BB962C8B-B14F-4D97-AF65-F5344CB8AC3E}">
        <p14:creationId xmlns:p14="http://schemas.microsoft.com/office/powerpoint/2010/main" val="162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A958-6957-47B3-8259-EC06D3BBFFC0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A958-6957-47B3-8259-EC06D3BBFFC0}" type="datetimeFigureOut">
              <a:rPr lang="es-MX" smtClean="0"/>
              <a:pPr/>
              <a:t>29/09/2017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B353-0E9F-49E2-A213-3A7E8D84727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2.gif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1.jpe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1.jpe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.jpe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462744" cy="2664296"/>
          </a:xfrm>
        </p:spPr>
        <p:txBody>
          <a:bodyPr>
            <a:normAutofit/>
          </a:bodyPr>
          <a:lstStyle/>
          <a:p>
            <a:r>
              <a:rPr lang="es-MX" sz="3200" b="1" dirty="0">
                <a:solidFill>
                  <a:srgbClr val="0070C0"/>
                </a:solidFill>
              </a:rPr>
              <a:t>Definir ubicación segura para respaldos de información del sistema administrativo.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0" y="-33362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10 Imagen" descr="logo ulth 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6172440"/>
            <a:ext cx="773118" cy="437932"/>
          </a:xfrm>
          <a:prstGeom prst="rect">
            <a:avLst/>
          </a:prstGeom>
        </p:spPr>
      </p:pic>
      <p:pic>
        <p:nvPicPr>
          <p:cNvPr id="13" name="12 Imagen" descr="logojci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 b="4565"/>
          <a:stretch>
            <a:fillRect/>
          </a:stretch>
        </p:blipFill>
        <p:spPr bwMode="auto">
          <a:xfrm>
            <a:off x="3929058" y="6214970"/>
            <a:ext cx="1500198" cy="28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4786522"/>
            <a:ext cx="47894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15 Imagen" descr="LOGO ENERGIA PORTABLE am .JPG"/>
          <p:cNvPicPr>
            <a:picLocks noChangeAspect="1"/>
          </p:cNvPicPr>
          <p:nvPr/>
        </p:nvPicPr>
        <p:blipFill>
          <a:blip r:embed="rId6" cstate="print"/>
          <a:srcRect l="3161" t="5555" r="5171" b="11112"/>
          <a:stretch>
            <a:fillRect/>
          </a:stretch>
        </p:blipFill>
        <p:spPr>
          <a:xfrm>
            <a:off x="3203848" y="3473223"/>
            <a:ext cx="2952328" cy="1170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4213" y="1125538"/>
            <a:ext cx="7772400" cy="431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3200" b="1" dirty="0" smtClean="0">
                <a:solidFill>
                  <a:srgbClr val="0070C0"/>
                </a:solidFill>
              </a:rPr>
              <a:t>ESTRATEGIA DE DESARROLLO COMERCIAL</a:t>
            </a:r>
            <a:endParaRPr lang="es-MX" sz="3200" b="1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2071678"/>
            <a:ext cx="8351838" cy="3857625"/>
          </a:xfrm>
          <a:solidFill>
            <a:schemeClr val="bg2">
              <a:alpha val="0"/>
            </a:schemeClr>
          </a:solidFill>
          <a:ln>
            <a:solidFill>
              <a:schemeClr val="accent1"/>
            </a:solidFill>
          </a:ln>
        </p:spPr>
        <p:txBody>
          <a:bodyPr rtlCol="0">
            <a:normAutofit fontScale="70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b="1" dirty="0" smtClean="0">
                <a:solidFill>
                  <a:srgbClr val="0070C0"/>
                </a:solidFill>
              </a:rPr>
              <a:t>Descripción</a:t>
            </a:r>
          </a:p>
          <a:p>
            <a:pPr algn="just">
              <a:defRPr/>
            </a:pPr>
            <a:r>
              <a:rPr lang="es-MX" dirty="0" smtClean="0">
                <a:solidFill>
                  <a:schemeClr val="tx1"/>
                </a:solidFill>
              </a:rPr>
              <a:t>Contar </a:t>
            </a:r>
            <a:r>
              <a:rPr lang="es-MX" dirty="0">
                <a:solidFill>
                  <a:schemeClr val="tx1"/>
                </a:solidFill>
              </a:rPr>
              <a:t>con una ubicación física segura que nos permita manter nuestra información respaldada con el menor riesgo posible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defRPr/>
            </a:pPr>
            <a:r>
              <a:rPr lang="es-MX" b="1" dirty="0" smtClean="0">
                <a:solidFill>
                  <a:srgbClr val="0070C0"/>
                </a:solidFill>
              </a:rPr>
              <a:t>Código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err="1" smtClean="0">
                <a:solidFill>
                  <a:schemeClr val="tx1"/>
                </a:solidFill>
              </a:rPr>
              <a:t>Act</a:t>
            </a:r>
            <a:r>
              <a:rPr lang="es-MX" dirty="0" smtClean="0">
                <a:solidFill>
                  <a:schemeClr val="tx1"/>
                </a:solidFill>
              </a:rPr>
              <a:t>. 186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b="1" dirty="0" smtClean="0">
                <a:solidFill>
                  <a:srgbClr val="0070C0"/>
                </a:solidFill>
              </a:rPr>
              <a:t>Responsable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smtClean="0">
                <a:solidFill>
                  <a:schemeClr val="tx1"/>
                </a:solidFill>
              </a:rPr>
              <a:t>Ángel Morales Muñoz</a:t>
            </a:r>
            <a:endParaRPr lang="es-MX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b="1" dirty="0" smtClean="0">
                <a:solidFill>
                  <a:srgbClr val="0070C0"/>
                </a:solidFill>
              </a:rPr>
              <a:t>Fecha de Elaboración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20 de Septiembre de </a:t>
            </a:r>
            <a:r>
              <a:rPr lang="es-MX" dirty="0" smtClean="0">
                <a:solidFill>
                  <a:schemeClr val="tx1"/>
                </a:solidFill>
              </a:rPr>
              <a:t>2017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rgbClr val="C00000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0825" y="9080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 descr="LOGO ACUME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1" name="10 Imagen" descr="logojci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12" name="11 Imagen" descr="logo ulth fin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1196975"/>
            <a:ext cx="8351838" cy="4608513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4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</a:t>
            </a:r>
          </a:p>
          <a:p>
            <a:pPr algn="just">
              <a:defRPr/>
            </a:pPr>
            <a:r>
              <a:rPr lang="es-MX" sz="2000" dirty="0" smtClean="0">
                <a:solidFill>
                  <a:schemeClr val="tx1"/>
                </a:solidFill>
              </a:rPr>
              <a:t>Contar </a:t>
            </a:r>
            <a:r>
              <a:rPr lang="es-MX" sz="2000" dirty="0">
                <a:solidFill>
                  <a:schemeClr val="tx1"/>
                </a:solidFill>
              </a:rPr>
              <a:t>con una ubicación física segura que nos permita manter nuestra información respaldada con el menor riesgo posible</a:t>
            </a:r>
            <a:r>
              <a:rPr lang="es-MX" sz="2000" dirty="0" smtClean="0">
                <a:solidFill>
                  <a:schemeClr val="tx1"/>
                </a:solidFill>
              </a:rPr>
              <a:t>.</a:t>
            </a:r>
            <a:endParaRPr lang="es-MX" sz="4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4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Actividad</a:t>
            </a:r>
          </a:p>
          <a:p>
            <a:pPr algn="just">
              <a:defRPr/>
            </a:pPr>
            <a:r>
              <a:rPr lang="es-MX" sz="2200" dirty="0">
                <a:solidFill>
                  <a:schemeClr val="tx1"/>
                </a:solidFill>
              </a:rPr>
              <a:t>Dar de alta archivo fotográfico en donde se pueda evidenciar el hardware utilizado para respaldar así como su ubicación física buscando sea lo mas seguro posible</a:t>
            </a:r>
            <a:r>
              <a:rPr lang="es-MX" sz="2200" dirty="0" smtClean="0">
                <a:solidFill>
                  <a:schemeClr val="tx1"/>
                </a:solidFill>
              </a:rPr>
              <a:t>.</a:t>
            </a:r>
            <a:endParaRPr lang="es-ES" sz="6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4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Auditoría</a:t>
            </a:r>
          </a:p>
          <a:p>
            <a:pPr algn="just">
              <a:defRPr/>
            </a:pPr>
            <a:r>
              <a:rPr lang="es-MX" sz="2200" dirty="0" smtClean="0">
                <a:solidFill>
                  <a:schemeClr val="tx1"/>
                </a:solidFill>
              </a:rPr>
              <a:t>Los respaldos se hacen de manera diaria y es un disco duro externo de 1 TB que el dueño guarda en su cajón con llave. </a:t>
            </a:r>
            <a:endParaRPr lang="es-MX" sz="2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03225" y="10604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LOGO ACUM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9" name="18 Imagen" descr="logojci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20" name="19 Imagen" descr="logo ulth f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1196975"/>
            <a:ext cx="8351838" cy="460851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03225" y="10604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LOGO ACUM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9" name="18 Imagen" descr="logojci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20" name="19 Imagen" descr="logo ulth f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1169770"/>
            <a:ext cx="8281987" cy="48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1196975"/>
            <a:ext cx="8351838" cy="460851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64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03225" y="10604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LOGO ACUM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9" name="18 Imagen" descr="logojci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20" name="19 Imagen" descr="logo ulth f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1131888"/>
            <a:ext cx="8272463" cy="486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850" y="1196975"/>
            <a:ext cx="8351838" cy="460851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2000" dirty="0" smtClean="0">
                <a:solidFill>
                  <a:schemeClr val="tx1"/>
                </a:solidFill>
              </a:rPr>
              <a:t>La ubicación donde se guarda este disco duro que contiene los respaldos es en el cajón del mueble del dueño que guarda con llave. </a:t>
            </a:r>
            <a:endParaRPr lang="es-MX" sz="2000" dirty="0" smtClean="0">
              <a:solidFill>
                <a:schemeClr val="tx1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03225" y="1060450"/>
            <a:ext cx="828198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89833" y="500042"/>
            <a:ext cx="1124581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LOGO ACUM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6128" y="402885"/>
            <a:ext cx="1725028" cy="382910"/>
          </a:xfrm>
          <a:prstGeom prst="rect">
            <a:avLst/>
          </a:prstGeom>
        </p:spPr>
      </p:pic>
      <p:pic>
        <p:nvPicPr>
          <p:cNvPr id="19" name="18 Imagen" descr="logojci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6256" y="6121116"/>
            <a:ext cx="962024" cy="451156"/>
          </a:xfrm>
          <a:prstGeom prst="rect">
            <a:avLst/>
          </a:prstGeom>
        </p:spPr>
      </p:pic>
      <p:pic>
        <p:nvPicPr>
          <p:cNvPr id="20" name="19 Imagen" descr="logo ulth f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6205778"/>
            <a:ext cx="773118" cy="437932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0" y="-24"/>
            <a:ext cx="914400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0" y="6038868"/>
            <a:ext cx="9144000" cy="71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73" y="2016448"/>
            <a:ext cx="5052054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154</Words>
  <Application>Microsoft Office PowerPoint</Application>
  <PresentationFormat>Presentación en pantalla (4:3)</PresentationFormat>
  <Paragraphs>52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Definir ubicación segura para respaldos de información del sistema administrativo.</vt:lpstr>
      <vt:lpstr>ESTRATEGIA DE DESARROLLO COMERCIAL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OFICINA4</cp:lastModifiedBy>
  <cp:revision>203</cp:revision>
  <dcterms:created xsi:type="dcterms:W3CDTF">2013-02-02T17:42:59Z</dcterms:created>
  <dcterms:modified xsi:type="dcterms:W3CDTF">2017-09-29T23:11:43Z</dcterms:modified>
</cp:coreProperties>
</file>