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61" r:id="rId3"/>
    <p:sldId id="262" r:id="rId4"/>
    <p:sldId id="263" r:id="rId5"/>
  </p:sldIdLst>
  <p:sldSz cx="6858000" cy="9144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1818" y="5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2B48D-78E0-438E-8CAC-80EED3DB8358}" type="datetimeFigureOut">
              <a:rPr lang="es-MX" smtClean="0"/>
              <a:t>09/02/2018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ABBEF-82D2-46EB-839C-3C409FA9629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6242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8E23D-5C3F-4620-9A30-4892FA1E4699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9404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8E23D-5C3F-4620-9A30-4892FA1E4699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76810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8E23D-5C3F-4620-9A30-4892FA1E4699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1964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8E23D-5C3F-4620-9A30-4892FA1E4699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0868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7DFE-D53C-4880-A82F-AA748B24F1FD}" type="datetimeFigureOut">
              <a:rPr lang="es-MX" smtClean="0"/>
              <a:t>09/02/2018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1548-0573-4917-ADD2-23EAB25187D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416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7DFE-D53C-4880-A82F-AA748B24F1FD}" type="datetimeFigureOut">
              <a:rPr lang="es-MX" smtClean="0"/>
              <a:t>09/02/2018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1548-0573-4917-ADD2-23EAB25187D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814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7DFE-D53C-4880-A82F-AA748B24F1FD}" type="datetimeFigureOut">
              <a:rPr lang="es-MX" smtClean="0"/>
              <a:t>09/02/2018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1548-0573-4917-ADD2-23EAB25187D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945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7DFE-D53C-4880-A82F-AA748B24F1FD}" type="datetimeFigureOut">
              <a:rPr lang="es-MX" smtClean="0"/>
              <a:t>09/02/2018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1548-0573-4917-ADD2-23EAB25187D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737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7DFE-D53C-4880-A82F-AA748B24F1FD}" type="datetimeFigureOut">
              <a:rPr lang="es-MX" smtClean="0"/>
              <a:t>09/02/2018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1548-0573-4917-ADD2-23EAB25187D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530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7DFE-D53C-4880-A82F-AA748B24F1FD}" type="datetimeFigureOut">
              <a:rPr lang="es-MX" smtClean="0"/>
              <a:t>09/02/2018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1548-0573-4917-ADD2-23EAB25187D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311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7DFE-D53C-4880-A82F-AA748B24F1FD}" type="datetimeFigureOut">
              <a:rPr lang="es-MX" smtClean="0"/>
              <a:t>09/02/2018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1548-0573-4917-ADD2-23EAB25187D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5626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7DFE-D53C-4880-A82F-AA748B24F1FD}" type="datetimeFigureOut">
              <a:rPr lang="es-MX" smtClean="0"/>
              <a:t>09/02/2018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1548-0573-4917-ADD2-23EAB25187D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722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7DFE-D53C-4880-A82F-AA748B24F1FD}" type="datetimeFigureOut">
              <a:rPr lang="es-MX" smtClean="0"/>
              <a:t>09/02/2018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1548-0573-4917-ADD2-23EAB25187D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177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7DFE-D53C-4880-A82F-AA748B24F1FD}" type="datetimeFigureOut">
              <a:rPr lang="es-MX" smtClean="0"/>
              <a:t>09/02/2018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1548-0573-4917-ADD2-23EAB25187D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299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7DFE-D53C-4880-A82F-AA748B24F1FD}" type="datetimeFigureOut">
              <a:rPr lang="es-MX" smtClean="0"/>
              <a:t>09/02/2018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1548-0573-4917-ADD2-23EAB25187D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11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67DFE-D53C-4880-A82F-AA748B24F1FD}" type="datetimeFigureOut">
              <a:rPr lang="es-MX" smtClean="0"/>
              <a:t>09/02/2018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91548-0573-4917-ADD2-23EAB25187D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0678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5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515309"/>
            <a:ext cx="1800200" cy="358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d26maze4pb6to3.cloudfront.net/lth/8613/7709/6122/L-34_78-750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5" t="33037" r="19890"/>
          <a:stretch/>
        </p:blipFill>
        <p:spPr bwMode="auto">
          <a:xfrm>
            <a:off x="4725144" y="258456"/>
            <a:ext cx="1346835" cy="101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752985" y="1164139"/>
            <a:ext cx="5307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/>
              <a:t>AVE. MORELOS #8300 COL. PARQUE INDUSTRIAL (625)125-2230</a:t>
            </a:r>
          </a:p>
        </p:txBody>
      </p:sp>
      <p:cxnSp>
        <p:nvCxnSpPr>
          <p:cNvPr id="8" name="7 Conector recto"/>
          <p:cNvCxnSpPr/>
          <p:nvPr/>
        </p:nvCxnSpPr>
        <p:spPr>
          <a:xfrm>
            <a:off x="620688" y="1487304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3 Imagen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266" y="8028384"/>
            <a:ext cx="2879725" cy="877451"/>
          </a:xfrm>
          <a:prstGeom prst="rect">
            <a:avLst/>
          </a:prstGeom>
        </p:spPr>
      </p:pic>
      <p:cxnSp>
        <p:nvCxnSpPr>
          <p:cNvPr id="12" name="11 Conector recto"/>
          <p:cNvCxnSpPr/>
          <p:nvPr/>
        </p:nvCxnSpPr>
        <p:spPr>
          <a:xfrm>
            <a:off x="620688" y="8028384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/>
        </p:nvSpPr>
        <p:spPr>
          <a:xfrm>
            <a:off x="920439" y="2771800"/>
            <a:ext cx="51515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ACT-052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¨DEFINIR ESTRATEGIAS CLARAS PARA LOGRAR LOS OBJETIVOS DEFINIDOS¨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Objetivo:</a:t>
            </a:r>
          </a:p>
          <a:p>
            <a:pPr algn="just"/>
            <a:r>
              <a:rPr lang="es-MX" dirty="0"/>
              <a:t>ASEGURAR QUE SE CUENTA CON LAS ESTRATEGIAS CLARAS PARA EL LOGRO DE LOS OBJETIVOS DE LA COMPAÑIA</a:t>
            </a:r>
          </a:p>
        </p:txBody>
      </p:sp>
    </p:spTree>
    <p:extLst>
      <p:ext uri="{BB962C8B-B14F-4D97-AF65-F5344CB8AC3E}">
        <p14:creationId xmlns:p14="http://schemas.microsoft.com/office/powerpoint/2010/main" val="184983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5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251520"/>
            <a:ext cx="3960440" cy="912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d26maze4pb6to3.cloudfront.net/lth/8613/7709/6122/L-34_78-750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5" t="33037" r="19890"/>
          <a:stretch/>
        </p:blipFill>
        <p:spPr bwMode="auto">
          <a:xfrm>
            <a:off x="4725144" y="258456"/>
            <a:ext cx="1346835" cy="101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752985" y="1164139"/>
            <a:ext cx="5307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/>
              <a:t>AVE. MORELOS #8300 COL. PARQUE INDUSTRIAL (625)125-2230</a:t>
            </a:r>
          </a:p>
        </p:txBody>
      </p:sp>
      <p:cxnSp>
        <p:nvCxnSpPr>
          <p:cNvPr id="8" name="7 Conector recto"/>
          <p:cNvCxnSpPr/>
          <p:nvPr/>
        </p:nvCxnSpPr>
        <p:spPr>
          <a:xfrm>
            <a:off x="620688" y="1487304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3 Imagen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266" y="8028384"/>
            <a:ext cx="2879725" cy="877451"/>
          </a:xfrm>
          <a:prstGeom prst="rect">
            <a:avLst/>
          </a:prstGeom>
        </p:spPr>
      </p:pic>
      <p:cxnSp>
        <p:nvCxnSpPr>
          <p:cNvPr id="12" name="11 Conector recto"/>
          <p:cNvCxnSpPr/>
          <p:nvPr/>
        </p:nvCxnSpPr>
        <p:spPr>
          <a:xfrm>
            <a:off x="620688" y="8028384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 CuadroTexto"/>
          <p:cNvSpPr txBox="1"/>
          <p:nvPr/>
        </p:nvSpPr>
        <p:spPr>
          <a:xfrm>
            <a:off x="908720" y="2069393"/>
            <a:ext cx="5151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Son  indicadores en lo que se pretende trabajar con mayor interés son los siguientes: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E23DDBF-87AD-4BB7-880A-36A01C0995B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21" t="29427" r="42379" b="39623"/>
          <a:stretch/>
        </p:blipFill>
        <p:spPr>
          <a:xfrm>
            <a:off x="188640" y="2992865"/>
            <a:ext cx="6480720" cy="2875278"/>
          </a:xfrm>
          <a:prstGeom prst="rect">
            <a:avLst/>
          </a:prstGeom>
        </p:spPr>
      </p:pic>
      <p:sp>
        <p:nvSpPr>
          <p:cNvPr id="13" name="1 CuadroTexto">
            <a:extLst>
              <a:ext uri="{FF2B5EF4-FFF2-40B4-BE49-F238E27FC236}">
                <a16:creationId xmlns:a16="http://schemas.microsoft.com/office/drawing/2014/main" id="{A561AE46-53D7-4207-A369-0E10025412D6}"/>
              </a:ext>
            </a:extLst>
          </p:cNvPr>
          <p:cNvSpPr txBox="1"/>
          <p:nvPr/>
        </p:nvSpPr>
        <p:spPr>
          <a:xfrm>
            <a:off x="528009" y="6122202"/>
            <a:ext cx="61413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Esto forma parte de la planeación estratégica.</a:t>
            </a:r>
          </a:p>
          <a:p>
            <a:pPr algn="ctr"/>
            <a:r>
              <a:rPr lang="es-MX" dirty="0"/>
              <a:t>Esos indicadores es en una planeación a largo plazo que lo que se necesita es llegar a la meta y mantenerlo y a su vez  irlo mejorando.</a:t>
            </a:r>
          </a:p>
          <a:p>
            <a:pPr algn="ctr"/>
            <a:r>
              <a:rPr lang="es-MX" dirty="0"/>
              <a:t>Sin embargo la revisión puntual y revisión de estrategias serán monitoreadas de forma mensual y semanal para obtener los resultados deseados.</a:t>
            </a:r>
          </a:p>
        </p:txBody>
      </p:sp>
    </p:spTree>
    <p:extLst>
      <p:ext uri="{BB962C8B-B14F-4D97-AF65-F5344CB8AC3E}">
        <p14:creationId xmlns:p14="http://schemas.microsoft.com/office/powerpoint/2010/main" val="2319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5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251520"/>
            <a:ext cx="3960440" cy="912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d26maze4pb6to3.cloudfront.net/lth/8613/7709/6122/L-34_78-750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5" t="33037" r="19890"/>
          <a:stretch/>
        </p:blipFill>
        <p:spPr bwMode="auto">
          <a:xfrm>
            <a:off x="4725144" y="258456"/>
            <a:ext cx="1346835" cy="101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752985" y="1164139"/>
            <a:ext cx="5307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/>
              <a:t>AVE. MORELOS #8300 COL. PARQUE INDUSTRIAL (625)125-2230</a:t>
            </a:r>
          </a:p>
        </p:txBody>
      </p:sp>
      <p:cxnSp>
        <p:nvCxnSpPr>
          <p:cNvPr id="8" name="7 Conector recto"/>
          <p:cNvCxnSpPr/>
          <p:nvPr/>
        </p:nvCxnSpPr>
        <p:spPr>
          <a:xfrm>
            <a:off x="620688" y="1487304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3 Imagen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266" y="8028384"/>
            <a:ext cx="2879725" cy="877451"/>
          </a:xfrm>
          <a:prstGeom prst="rect">
            <a:avLst/>
          </a:prstGeom>
        </p:spPr>
      </p:pic>
      <p:cxnSp>
        <p:nvCxnSpPr>
          <p:cNvPr id="12" name="11 Conector recto"/>
          <p:cNvCxnSpPr/>
          <p:nvPr/>
        </p:nvCxnSpPr>
        <p:spPr>
          <a:xfrm>
            <a:off x="620688" y="8028384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 CuadroTexto"/>
          <p:cNvSpPr txBox="1"/>
          <p:nvPr/>
        </p:nvSpPr>
        <p:spPr>
          <a:xfrm>
            <a:off x="908720" y="2069393"/>
            <a:ext cx="515154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Cada medible tiene su plan de acción en el cual se va ajustando de acuerdo a las necesidades que se vayan presentando o basándose a los resultados que se vayan obteniendo:</a:t>
            </a:r>
          </a:p>
          <a:p>
            <a:pPr algn="just"/>
            <a:endParaRPr lang="es-MX" dirty="0"/>
          </a:p>
          <a:p>
            <a:pPr algn="just"/>
            <a:r>
              <a:rPr lang="es-MX" u="sng" dirty="0"/>
              <a:t>Rotación de los empleados</a:t>
            </a:r>
            <a:r>
              <a:rPr lang="es-MX" dirty="0"/>
              <a:t>: trabajar en los resultados de las encuestas de salida y mejorar en base a esto, fomentar un mejor ambiente laboral, mejorar el trabajo en equipo. </a:t>
            </a:r>
          </a:p>
          <a:p>
            <a:pPr algn="just"/>
            <a:r>
              <a:rPr lang="es-MX" u="sng" dirty="0"/>
              <a:t>Cartera vencida: </a:t>
            </a:r>
            <a:r>
              <a:rPr lang="es-MX" dirty="0"/>
              <a:t>se esta llevando a cabo una revisión mensual dándose un seguimiento con los clientes </a:t>
            </a:r>
            <a:r>
              <a:rPr lang="es-MX" dirty="0" err="1"/>
              <a:t>cn</a:t>
            </a:r>
            <a:r>
              <a:rPr lang="es-MX" dirty="0"/>
              <a:t> problemas de cartera por parte del personal de ventas y el área de apoyo coordinador, y crédito y cobranza.</a:t>
            </a:r>
          </a:p>
          <a:p>
            <a:pPr algn="just"/>
            <a:r>
              <a:rPr lang="es-MX" u="sng" dirty="0"/>
              <a:t>Comercialización: </a:t>
            </a:r>
            <a:r>
              <a:rPr lang="es-MX" dirty="0"/>
              <a:t>se esta trabajando en base a las necesidades detectadas para entregar y mejorar la comercialización en la zona y poder llegar a los objetivos definidos.</a:t>
            </a:r>
          </a:p>
          <a:p>
            <a:pPr algn="just"/>
            <a:r>
              <a:rPr lang="es-MX" u="sng" dirty="0"/>
              <a:t>Incrementar venta de lubricantes: </a:t>
            </a:r>
            <a:r>
              <a:rPr lang="es-MX" dirty="0"/>
              <a:t>Se esta llevando el monitoreo y tomando acciones para cada uno de los agentes, realizar una mini convención.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381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5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251520"/>
            <a:ext cx="3960440" cy="912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d26maze4pb6to3.cloudfront.net/lth/8613/7709/6122/L-34_78-750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5" t="33037" r="19890"/>
          <a:stretch/>
        </p:blipFill>
        <p:spPr bwMode="auto">
          <a:xfrm>
            <a:off x="4725144" y="258456"/>
            <a:ext cx="1346835" cy="101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752985" y="1164139"/>
            <a:ext cx="5307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/>
              <a:t>AVE. MORELOS #8300 COL. PARQUE INDUSTRIAL (625)125-2230</a:t>
            </a:r>
          </a:p>
        </p:txBody>
      </p:sp>
      <p:cxnSp>
        <p:nvCxnSpPr>
          <p:cNvPr id="8" name="7 Conector recto"/>
          <p:cNvCxnSpPr/>
          <p:nvPr/>
        </p:nvCxnSpPr>
        <p:spPr>
          <a:xfrm>
            <a:off x="620688" y="1487304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3 Imagen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266" y="8028384"/>
            <a:ext cx="2879725" cy="877451"/>
          </a:xfrm>
          <a:prstGeom prst="rect">
            <a:avLst/>
          </a:prstGeom>
        </p:spPr>
      </p:pic>
      <p:cxnSp>
        <p:nvCxnSpPr>
          <p:cNvPr id="12" name="11 Conector recto"/>
          <p:cNvCxnSpPr/>
          <p:nvPr/>
        </p:nvCxnSpPr>
        <p:spPr>
          <a:xfrm>
            <a:off x="620688" y="8028384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752985" y="2399923"/>
            <a:ext cx="53072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/>
              <a:t>Para cada uno de estos indicadores se documenta un plan de acción especifico el cual se va monitoreando para ajustarlo a las necesidades y de acuerdo a la efectividad presentada.</a:t>
            </a:r>
          </a:p>
          <a:p>
            <a:pPr algn="ctr"/>
            <a:endParaRPr lang="es-MX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Pero se define un responsable del seguimiento general del medible y el apoyo de todo el equipo de trabajo de Repuestos.</a:t>
            </a:r>
          </a:p>
        </p:txBody>
      </p:sp>
    </p:spTree>
    <p:extLst>
      <p:ext uri="{BB962C8B-B14F-4D97-AF65-F5344CB8AC3E}">
        <p14:creationId xmlns:p14="http://schemas.microsoft.com/office/powerpoint/2010/main" val="611592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361</Words>
  <Application>Microsoft Office PowerPoint</Application>
  <PresentationFormat>Presentación en pantalla (4:3)</PresentationFormat>
  <Paragraphs>31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 7</dc:creator>
  <cp:lastModifiedBy>Win 8</cp:lastModifiedBy>
  <cp:revision>64</cp:revision>
  <dcterms:created xsi:type="dcterms:W3CDTF">2015-06-30T22:39:24Z</dcterms:created>
  <dcterms:modified xsi:type="dcterms:W3CDTF">2018-02-09T18:55:50Z</dcterms:modified>
</cp:coreProperties>
</file>