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9" r:id="rId5"/>
    <p:sldId id="286" r:id="rId6"/>
  </p:sldIdLst>
  <p:sldSz cx="6858000" cy="9144000" type="letter"/>
  <p:notesSz cx="6858000" cy="92964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51" autoAdjust="0"/>
    <p:restoredTop sz="94660"/>
  </p:normalViewPr>
  <p:slideViewPr>
    <p:cSldViewPr>
      <p:cViewPr varScale="1">
        <p:scale>
          <a:sx n="67" d="100"/>
          <a:sy n="67" d="100"/>
        </p:scale>
        <p:origin x="2790" y="66"/>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5394" name="Rectangle 2"/>
          <p:cNvSpPr>
            <a:spLocks noChangeArrowheads="1"/>
          </p:cNvSpPr>
          <p:nvPr/>
        </p:nvSpPr>
        <p:spPr bwMode="auto">
          <a:xfrm>
            <a:off x="566738" y="1972734"/>
            <a:ext cx="5670947" cy="5287433"/>
          </a:xfrm>
          <a:prstGeom prst="rect">
            <a:avLst/>
          </a:prstGeom>
          <a:solidFill>
            <a:schemeClr val="bg2"/>
          </a:solidFill>
          <a:ln w="9525">
            <a:noFill/>
            <a:miter lim="800000"/>
            <a:headEnd/>
            <a:tailEnd/>
          </a:ln>
          <a:effectLst/>
        </p:spPr>
        <p:txBody>
          <a:bodyPr wrap="none" anchor="ctr"/>
          <a:lstStyle/>
          <a:p>
            <a:endParaRPr lang="es-ES_tradnl"/>
          </a:p>
        </p:txBody>
      </p:sp>
      <p:pic>
        <p:nvPicPr>
          <p:cNvPr id="315395" name="Picture 3" descr="JCI 011-Maske03b50oben-300dpi"/>
          <p:cNvPicPr>
            <a:picLocks noChangeAspect="1" noChangeArrowheads="1"/>
          </p:cNvPicPr>
          <p:nvPr/>
        </p:nvPicPr>
        <p:blipFill>
          <a:blip r:embed="rId2" cstate="print"/>
          <a:srcRect/>
          <a:stretch>
            <a:fillRect/>
          </a:stretch>
        </p:blipFill>
        <p:spPr bwMode="auto">
          <a:xfrm>
            <a:off x="0" y="0"/>
            <a:ext cx="6858000" cy="9144000"/>
          </a:xfrm>
          <a:prstGeom prst="rect">
            <a:avLst/>
          </a:prstGeom>
          <a:noFill/>
        </p:spPr>
      </p:pic>
      <p:sp>
        <p:nvSpPr>
          <p:cNvPr id="315396" name="Rectangle 4"/>
          <p:cNvSpPr>
            <a:spLocks noGrp="1" noChangeArrowheads="1"/>
          </p:cNvSpPr>
          <p:nvPr>
            <p:ph type="ctrTitle"/>
          </p:nvPr>
        </p:nvSpPr>
        <p:spPr>
          <a:xfrm>
            <a:off x="566737" y="719667"/>
            <a:ext cx="5940029" cy="1253067"/>
          </a:xfrm>
        </p:spPr>
        <p:txBody>
          <a:bodyPr/>
          <a:lstStyle>
            <a:lvl1pPr>
              <a:tabLst>
                <a:tab pos="2330450" algn="l"/>
              </a:tabLst>
              <a:defRPr sz="2800" b="0"/>
            </a:lvl1pPr>
          </a:lstStyle>
          <a:p>
            <a:r>
              <a:rPr lang="en-US" smtClean="0"/>
              <a:t>Click to edit Master title style</a:t>
            </a:r>
            <a:endParaRPr lang="de-DE"/>
          </a:p>
        </p:txBody>
      </p:sp>
      <p:sp>
        <p:nvSpPr>
          <p:cNvPr id="315397" name="Rectangle 5"/>
          <p:cNvSpPr>
            <a:spLocks noGrp="1" noChangeArrowheads="1"/>
          </p:cNvSpPr>
          <p:nvPr>
            <p:ph type="subTitle" idx="1"/>
          </p:nvPr>
        </p:nvSpPr>
        <p:spPr>
          <a:xfrm>
            <a:off x="566737" y="444501"/>
            <a:ext cx="5940029" cy="368300"/>
          </a:xfrm>
        </p:spPr>
        <p:txBody>
          <a:bodyPr/>
          <a:lstStyle>
            <a:lvl1pPr>
              <a:spcBef>
                <a:spcPct val="0"/>
              </a:spcBef>
              <a:defRPr sz="1000" b="1">
                <a:solidFill>
                  <a:schemeClr val="bg2"/>
                </a:solidFill>
              </a:defRPr>
            </a:lvl1pPr>
          </a:lstStyle>
          <a:p>
            <a:r>
              <a:rPr lang="en-US" smtClean="0"/>
              <a:t>Click to edit Master subtitle style</a:t>
            </a:r>
            <a:endParaRPr lang="de-DE"/>
          </a:p>
        </p:txBody>
      </p:sp>
      <p:sp>
        <p:nvSpPr>
          <p:cNvPr id="315398" name="Rectangle 6"/>
          <p:cNvSpPr>
            <a:spLocks noChangeArrowheads="1"/>
          </p:cNvSpPr>
          <p:nvPr/>
        </p:nvSpPr>
        <p:spPr bwMode="auto">
          <a:xfrm>
            <a:off x="566738" y="1972734"/>
            <a:ext cx="5670947" cy="5287433"/>
          </a:xfrm>
          <a:prstGeom prst="rect">
            <a:avLst/>
          </a:prstGeom>
          <a:solidFill>
            <a:schemeClr val="bg2"/>
          </a:solidFill>
          <a:ln w="9525">
            <a:noFill/>
            <a:miter lim="800000"/>
            <a:headEnd/>
            <a:tailEnd/>
          </a:ln>
          <a:effectLst/>
        </p:spPr>
        <p:txBody>
          <a:bodyPr wrap="none" anchor="ctr"/>
          <a:lstStyle/>
          <a:p>
            <a:endParaRPr lang="es-ES_tradnl"/>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Footer Placeholder 3"/>
          <p:cNvSpPr>
            <a:spLocks noGrp="1"/>
          </p:cNvSpPr>
          <p:nvPr>
            <p:ph type="ftr" sz="quarter" idx="10"/>
          </p:nvPr>
        </p:nvSpPr>
        <p:spPr/>
        <p:txBody>
          <a:bodyPr/>
          <a:lstStyle>
            <a:lvl1pPr>
              <a:defRPr/>
            </a:lvl1pPr>
          </a:lstStyle>
          <a:p>
            <a:endParaRPr lang="es-ES_tradnl"/>
          </a:p>
        </p:txBody>
      </p:sp>
      <p:sp>
        <p:nvSpPr>
          <p:cNvPr id="5" name="Slide Number Placeholder 4"/>
          <p:cNvSpPr>
            <a:spLocks noGrp="1"/>
          </p:cNvSpPr>
          <p:nvPr>
            <p:ph type="sldNum" sz="quarter" idx="11"/>
          </p:nvPr>
        </p:nvSpPr>
        <p:spPr/>
        <p:txBody>
          <a:bodyPr/>
          <a:lstStyle>
            <a:lvl1pPr>
              <a:defRPr/>
            </a:lvl1pPr>
          </a:lstStyle>
          <a:p>
            <a:fld id="{2A63C503-8AAB-40B0-B498-E85D5BD548CE}" type="slidenum">
              <a:rPr lang="es-ES_tradnl" smtClean="0"/>
              <a:pPr/>
              <a:t>‹#›</a:t>
            </a:fld>
            <a:endParaRPr lang="es-ES_tradnl"/>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68478" y="444501"/>
            <a:ext cx="1538288" cy="7488767"/>
          </a:xfrm>
        </p:spPr>
        <p:txBody>
          <a:bodyPr vert="eaVert"/>
          <a:lstStyle/>
          <a:p>
            <a:r>
              <a:rPr lang="en-US" smtClean="0"/>
              <a:t>Click to edit Master title style</a:t>
            </a:r>
            <a:endParaRPr lang="es-ES_tradnl"/>
          </a:p>
        </p:txBody>
      </p:sp>
      <p:sp>
        <p:nvSpPr>
          <p:cNvPr id="3" name="Vertical Text Placeholder 2"/>
          <p:cNvSpPr>
            <a:spLocks noGrp="1"/>
          </p:cNvSpPr>
          <p:nvPr>
            <p:ph type="body" orient="vert" idx="1"/>
          </p:nvPr>
        </p:nvSpPr>
        <p:spPr>
          <a:xfrm>
            <a:off x="351235" y="444501"/>
            <a:ext cx="4502944" cy="74887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Footer Placeholder 3"/>
          <p:cNvSpPr>
            <a:spLocks noGrp="1"/>
          </p:cNvSpPr>
          <p:nvPr>
            <p:ph type="ftr" sz="quarter" idx="10"/>
          </p:nvPr>
        </p:nvSpPr>
        <p:spPr/>
        <p:txBody>
          <a:bodyPr/>
          <a:lstStyle>
            <a:lvl1pPr>
              <a:defRPr/>
            </a:lvl1pPr>
          </a:lstStyle>
          <a:p>
            <a:endParaRPr lang="es-ES_tradnl"/>
          </a:p>
        </p:txBody>
      </p:sp>
      <p:sp>
        <p:nvSpPr>
          <p:cNvPr id="5" name="Slide Number Placeholder 4"/>
          <p:cNvSpPr>
            <a:spLocks noGrp="1"/>
          </p:cNvSpPr>
          <p:nvPr>
            <p:ph type="sldNum" sz="quarter" idx="11"/>
          </p:nvPr>
        </p:nvSpPr>
        <p:spPr/>
        <p:txBody>
          <a:bodyPr/>
          <a:lstStyle>
            <a:lvl1pPr>
              <a:defRPr/>
            </a:lvl1pPr>
          </a:lstStyle>
          <a:p>
            <a:fld id="{2A63C503-8AAB-40B0-B498-E85D5BD548CE}" type="slidenum">
              <a:rPr lang="es-ES_tradnl" smtClean="0"/>
              <a:pPr/>
              <a:t>‹#›</a:t>
            </a:fld>
            <a:endParaRPr lang="es-ES_tradnl"/>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Footer Placeholder 3"/>
          <p:cNvSpPr>
            <a:spLocks noGrp="1"/>
          </p:cNvSpPr>
          <p:nvPr>
            <p:ph type="ftr" sz="quarter" idx="10"/>
          </p:nvPr>
        </p:nvSpPr>
        <p:spPr/>
        <p:txBody>
          <a:bodyPr/>
          <a:lstStyle>
            <a:lvl1pPr>
              <a:defRPr/>
            </a:lvl1pPr>
          </a:lstStyle>
          <a:p>
            <a:endParaRPr lang="es-ES_tradnl"/>
          </a:p>
        </p:txBody>
      </p:sp>
      <p:sp>
        <p:nvSpPr>
          <p:cNvPr id="5" name="Slide Number Placeholder 4"/>
          <p:cNvSpPr>
            <a:spLocks noGrp="1"/>
          </p:cNvSpPr>
          <p:nvPr>
            <p:ph type="sldNum" sz="quarter" idx="11"/>
          </p:nvPr>
        </p:nvSpPr>
        <p:spPr/>
        <p:txBody>
          <a:bodyPr/>
          <a:lstStyle>
            <a:lvl1pPr>
              <a:defRPr/>
            </a:lvl1pPr>
          </a:lstStyle>
          <a:p>
            <a:fld id="{2A63C503-8AAB-40B0-B498-E85D5BD548CE}" type="slidenum">
              <a:rPr lang="es-ES_tradnl" smtClean="0"/>
              <a:pPr/>
              <a:t>‹#›</a:t>
            </a:fld>
            <a:endParaRPr lang="es-ES_tradnl"/>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lstStyle>
            <a:lvl1pPr algn="l">
              <a:defRPr sz="4000" b="1" cap="all"/>
            </a:lvl1pPr>
          </a:lstStyle>
          <a:p>
            <a:r>
              <a:rPr lang="en-US" smtClean="0"/>
              <a:t>Click to edit Master title style</a:t>
            </a:r>
            <a:endParaRPr lang="es-ES_tradnl"/>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s-ES_tradnl"/>
          </a:p>
        </p:txBody>
      </p:sp>
      <p:sp>
        <p:nvSpPr>
          <p:cNvPr id="5" name="Slide Number Placeholder 4"/>
          <p:cNvSpPr>
            <a:spLocks noGrp="1"/>
          </p:cNvSpPr>
          <p:nvPr>
            <p:ph type="sldNum" sz="quarter" idx="11"/>
          </p:nvPr>
        </p:nvSpPr>
        <p:spPr/>
        <p:txBody>
          <a:bodyPr/>
          <a:lstStyle>
            <a:lvl1pPr>
              <a:defRPr/>
            </a:lvl1pPr>
          </a:lstStyle>
          <a:p>
            <a:fld id="{2A63C503-8AAB-40B0-B498-E85D5BD548CE}" type="slidenum">
              <a:rPr lang="es-ES_tradnl" smtClean="0"/>
              <a:pPr/>
              <a:t>‹#›</a:t>
            </a:fld>
            <a:endParaRPr lang="es-ES_tradnl"/>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3" name="Content Placeholder 2"/>
          <p:cNvSpPr>
            <a:spLocks noGrp="1"/>
          </p:cNvSpPr>
          <p:nvPr>
            <p:ph sz="half" idx="1"/>
          </p:nvPr>
        </p:nvSpPr>
        <p:spPr>
          <a:xfrm>
            <a:off x="351235" y="1691218"/>
            <a:ext cx="3020615" cy="624204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Content Placeholder 3"/>
          <p:cNvSpPr>
            <a:spLocks noGrp="1"/>
          </p:cNvSpPr>
          <p:nvPr>
            <p:ph sz="half" idx="2"/>
          </p:nvPr>
        </p:nvSpPr>
        <p:spPr>
          <a:xfrm>
            <a:off x="3486150" y="1691218"/>
            <a:ext cx="3020616" cy="624204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5" name="Footer Placeholder 4"/>
          <p:cNvSpPr>
            <a:spLocks noGrp="1"/>
          </p:cNvSpPr>
          <p:nvPr>
            <p:ph type="ftr" sz="quarter" idx="10"/>
          </p:nvPr>
        </p:nvSpPr>
        <p:spPr/>
        <p:txBody>
          <a:bodyPr/>
          <a:lstStyle>
            <a:lvl1pPr>
              <a:defRPr/>
            </a:lvl1pPr>
          </a:lstStyle>
          <a:p>
            <a:endParaRPr lang="es-ES_tradnl"/>
          </a:p>
        </p:txBody>
      </p:sp>
      <p:sp>
        <p:nvSpPr>
          <p:cNvPr id="6" name="Slide Number Placeholder 5"/>
          <p:cNvSpPr>
            <a:spLocks noGrp="1"/>
          </p:cNvSpPr>
          <p:nvPr>
            <p:ph type="sldNum" sz="quarter" idx="11"/>
          </p:nvPr>
        </p:nvSpPr>
        <p:spPr/>
        <p:txBody>
          <a:bodyPr/>
          <a:lstStyle>
            <a:lvl1pPr>
              <a:defRPr/>
            </a:lvl1pPr>
          </a:lstStyle>
          <a:p>
            <a:fld id="{2A63C503-8AAB-40B0-B498-E85D5BD548CE}" type="slidenum">
              <a:rPr lang="es-ES_tradnl" smtClean="0"/>
              <a:pPr/>
              <a:t>‹#›</a:t>
            </a:fld>
            <a:endParaRPr lang="es-ES_tradnl"/>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1524000"/>
          </a:xfrm>
        </p:spPr>
        <p:txBody>
          <a:bodyPr/>
          <a:lstStyle>
            <a:lvl1pPr>
              <a:defRPr/>
            </a:lvl1pPr>
          </a:lstStyle>
          <a:p>
            <a:r>
              <a:rPr lang="en-US" smtClean="0"/>
              <a:t>Click to edit Master title style</a:t>
            </a:r>
            <a:endParaRPr lang="es-ES_tradnl"/>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7" name="Footer Placeholder 6"/>
          <p:cNvSpPr>
            <a:spLocks noGrp="1"/>
          </p:cNvSpPr>
          <p:nvPr>
            <p:ph type="ftr" sz="quarter" idx="10"/>
          </p:nvPr>
        </p:nvSpPr>
        <p:spPr/>
        <p:txBody>
          <a:bodyPr/>
          <a:lstStyle>
            <a:lvl1pPr>
              <a:defRPr/>
            </a:lvl1pPr>
          </a:lstStyle>
          <a:p>
            <a:endParaRPr lang="es-ES_tradnl"/>
          </a:p>
        </p:txBody>
      </p:sp>
      <p:sp>
        <p:nvSpPr>
          <p:cNvPr id="8" name="Slide Number Placeholder 7"/>
          <p:cNvSpPr>
            <a:spLocks noGrp="1"/>
          </p:cNvSpPr>
          <p:nvPr>
            <p:ph type="sldNum" sz="quarter" idx="11"/>
          </p:nvPr>
        </p:nvSpPr>
        <p:spPr/>
        <p:txBody>
          <a:bodyPr/>
          <a:lstStyle>
            <a:lvl1pPr>
              <a:defRPr/>
            </a:lvl1pPr>
          </a:lstStyle>
          <a:p>
            <a:fld id="{2A63C503-8AAB-40B0-B498-E85D5BD548CE}" type="slidenum">
              <a:rPr lang="es-ES_tradnl" smtClean="0"/>
              <a:pPr/>
              <a:t>‹#›</a:t>
            </a:fld>
            <a:endParaRPr lang="es-ES_tradnl"/>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3" name="Footer Placeholder 2"/>
          <p:cNvSpPr>
            <a:spLocks noGrp="1"/>
          </p:cNvSpPr>
          <p:nvPr>
            <p:ph type="ftr" sz="quarter" idx="10"/>
          </p:nvPr>
        </p:nvSpPr>
        <p:spPr/>
        <p:txBody>
          <a:bodyPr/>
          <a:lstStyle>
            <a:lvl1pPr>
              <a:defRPr/>
            </a:lvl1pPr>
          </a:lstStyle>
          <a:p>
            <a:endParaRPr lang="es-ES_tradnl"/>
          </a:p>
        </p:txBody>
      </p:sp>
      <p:sp>
        <p:nvSpPr>
          <p:cNvPr id="4" name="Slide Number Placeholder 3"/>
          <p:cNvSpPr>
            <a:spLocks noGrp="1"/>
          </p:cNvSpPr>
          <p:nvPr>
            <p:ph type="sldNum" sz="quarter" idx="11"/>
          </p:nvPr>
        </p:nvSpPr>
        <p:spPr/>
        <p:txBody>
          <a:bodyPr/>
          <a:lstStyle>
            <a:lvl1pPr>
              <a:defRPr/>
            </a:lvl1pPr>
          </a:lstStyle>
          <a:p>
            <a:fld id="{2A63C503-8AAB-40B0-B498-E85D5BD548CE}" type="slidenum">
              <a:rPr lang="es-ES_tradnl" smtClean="0"/>
              <a:pPr/>
              <a:t>‹#›</a:t>
            </a:fld>
            <a:endParaRPr lang="es-ES_tradnl"/>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s-ES_tradnl"/>
          </a:p>
        </p:txBody>
      </p:sp>
      <p:sp>
        <p:nvSpPr>
          <p:cNvPr id="3" name="Slide Number Placeholder 2"/>
          <p:cNvSpPr>
            <a:spLocks noGrp="1"/>
          </p:cNvSpPr>
          <p:nvPr>
            <p:ph type="sldNum" sz="quarter" idx="11"/>
          </p:nvPr>
        </p:nvSpPr>
        <p:spPr/>
        <p:txBody>
          <a:bodyPr/>
          <a:lstStyle>
            <a:lvl1pPr>
              <a:defRPr/>
            </a:lvl1pPr>
          </a:lstStyle>
          <a:p>
            <a:fld id="{2A63C503-8AAB-40B0-B498-E85D5BD548CE}" type="slidenum">
              <a:rPr lang="es-ES_tradnl" smtClean="0"/>
              <a:pPr/>
              <a:t>‹#›</a:t>
            </a:fld>
            <a:endParaRPr lang="es-ES_tradnl"/>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s-ES_tradnl"/>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s-ES_tradnl"/>
          </a:p>
        </p:txBody>
      </p:sp>
      <p:sp>
        <p:nvSpPr>
          <p:cNvPr id="6" name="Slide Number Placeholder 5"/>
          <p:cNvSpPr>
            <a:spLocks noGrp="1"/>
          </p:cNvSpPr>
          <p:nvPr>
            <p:ph type="sldNum" sz="quarter" idx="11"/>
          </p:nvPr>
        </p:nvSpPr>
        <p:spPr/>
        <p:txBody>
          <a:bodyPr/>
          <a:lstStyle>
            <a:lvl1pPr>
              <a:defRPr/>
            </a:lvl1pPr>
          </a:lstStyle>
          <a:p>
            <a:fld id="{2A63C503-8AAB-40B0-B498-E85D5BD548CE}" type="slidenum">
              <a:rPr lang="es-ES_tradnl" smtClean="0"/>
              <a:pPr/>
              <a:t>‹#›</a:t>
            </a:fld>
            <a:endParaRPr lang="es-ES_tradnl"/>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s-ES_tradnl"/>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s-ES_tradnl"/>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s-ES_tradnl"/>
          </a:p>
        </p:txBody>
      </p:sp>
      <p:sp>
        <p:nvSpPr>
          <p:cNvPr id="6" name="Slide Number Placeholder 5"/>
          <p:cNvSpPr>
            <a:spLocks noGrp="1"/>
          </p:cNvSpPr>
          <p:nvPr>
            <p:ph type="sldNum" sz="quarter" idx="11"/>
          </p:nvPr>
        </p:nvSpPr>
        <p:spPr/>
        <p:txBody>
          <a:bodyPr/>
          <a:lstStyle>
            <a:lvl1pPr>
              <a:defRPr/>
            </a:lvl1pPr>
          </a:lstStyle>
          <a:p>
            <a:fld id="{2A63C503-8AAB-40B0-B498-E85D5BD548CE}" type="slidenum">
              <a:rPr lang="es-ES_tradnl" smtClean="0"/>
              <a:pPr/>
              <a:t>‹#›</a:t>
            </a:fld>
            <a:endParaRPr lang="es-ES_tradnl"/>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bwMode="auto">
          <a:xfrm>
            <a:off x="351235" y="444500"/>
            <a:ext cx="5237559" cy="863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de-DE" smtClean="0"/>
              <a:t>Titelmasterformat durch Klicken bearbeiten</a:t>
            </a:r>
          </a:p>
        </p:txBody>
      </p:sp>
      <p:sp>
        <p:nvSpPr>
          <p:cNvPr id="314371" name="Rectangle 3"/>
          <p:cNvSpPr>
            <a:spLocks noGrp="1" noChangeArrowheads="1"/>
          </p:cNvSpPr>
          <p:nvPr>
            <p:ph type="body" idx="1"/>
          </p:nvPr>
        </p:nvSpPr>
        <p:spPr bwMode="auto">
          <a:xfrm>
            <a:off x="351235" y="1691218"/>
            <a:ext cx="6155531" cy="62420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314372" name="Rectangle 4"/>
          <p:cNvSpPr>
            <a:spLocks noGrp="1" noChangeArrowheads="1"/>
          </p:cNvSpPr>
          <p:nvPr>
            <p:ph type="ftr" sz="quarter" idx="3"/>
          </p:nvPr>
        </p:nvSpPr>
        <p:spPr bwMode="auto">
          <a:xfrm>
            <a:off x="566738" y="8555567"/>
            <a:ext cx="5022056" cy="1735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a:solidFill>
                  <a:schemeClr val="bg2"/>
                </a:solidFill>
              </a:defRPr>
            </a:lvl1pPr>
          </a:lstStyle>
          <a:p>
            <a:endParaRPr lang="es-ES_tradnl"/>
          </a:p>
        </p:txBody>
      </p:sp>
      <p:sp>
        <p:nvSpPr>
          <p:cNvPr id="314373" name="Rectangle 5"/>
          <p:cNvSpPr>
            <a:spLocks noGrp="1" noChangeArrowheads="1"/>
          </p:cNvSpPr>
          <p:nvPr>
            <p:ph type="sldNum" sz="quarter" idx="4"/>
          </p:nvPr>
        </p:nvSpPr>
        <p:spPr bwMode="auto">
          <a:xfrm>
            <a:off x="342900" y="8555567"/>
            <a:ext cx="170260" cy="1735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b="1"/>
            </a:lvl1pPr>
          </a:lstStyle>
          <a:p>
            <a:fld id="{2A63C503-8AAB-40B0-B498-E85D5BD548CE}" type="slidenum">
              <a:rPr lang="es-ES_tradnl" smtClean="0"/>
              <a:pPr/>
              <a:t>‹#›</a:t>
            </a:fld>
            <a:endParaRPr lang="es-ES_tradnl"/>
          </a:p>
        </p:txBody>
      </p:sp>
      <p:pic>
        <p:nvPicPr>
          <p:cNvPr id="314374" name="Picture 6" descr="JCI_logo_small"/>
          <p:cNvPicPr>
            <a:picLocks noChangeAspect="1" noChangeArrowheads="1"/>
          </p:cNvPicPr>
          <p:nvPr/>
        </p:nvPicPr>
        <p:blipFill>
          <a:blip r:embed="rId13" cstate="print"/>
          <a:srcRect b="9802"/>
          <a:stretch>
            <a:fillRect/>
          </a:stretch>
        </p:blipFill>
        <p:spPr bwMode="auto">
          <a:xfrm>
            <a:off x="5601891" y="8155517"/>
            <a:ext cx="1014413" cy="897467"/>
          </a:xfrm>
          <a:prstGeom prst="rect">
            <a:avLst/>
          </a:prstGeom>
          <a:noFill/>
        </p:spPr>
      </p:pic>
      <p:sp>
        <p:nvSpPr>
          <p:cNvPr id="314375" name="Line 7"/>
          <p:cNvSpPr>
            <a:spLocks noChangeShapeType="1"/>
          </p:cNvSpPr>
          <p:nvPr/>
        </p:nvSpPr>
        <p:spPr bwMode="auto">
          <a:xfrm flipV="1">
            <a:off x="341710" y="8123767"/>
            <a:ext cx="6165056" cy="0"/>
          </a:xfrm>
          <a:prstGeom prst="line">
            <a:avLst/>
          </a:prstGeom>
          <a:noFill/>
          <a:ln w="9525">
            <a:solidFill>
              <a:schemeClr val="accent1"/>
            </a:solidFill>
            <a:round/>
            <a:headEnd/>
            <a:tailEnd/>
          </a:ln>
          <a:effectLst/>
        </p:spPr>
        <p:txBody>
          <a:bodyPr wrap="none" anchor="ctr"/>
          <a:lstStyle/>
          <a:p>
            <a:endParaRPr lang="es-ES_tradnl"/>
          </a:p>
        </p:txBody>
      </p:sp>
      <p:sp>
        <p:nvSpPr>
          <p:cNvPr id="314376" name="Line 8"/>
          <p:cNvSpPr>
            <a:spLocks noChangeShapeType="1"/>
          </p:cNvSpPr>
          <p:nvPr/>
        </p:nvSpPr>
        <p:spPr bwMode="auto">
          <a:xfrm flipV="1">
            <a:off x="351235" y="1394884"/>
            <a:ext cx="6155531" cy="8467"/>
          </a:xfrm>
          <a:prstGeom prst="line">
            <a:avLst/>
          </a:prstGeom>
          <a:noFill/>
          <a:ln w="9525">
            <a:solidFill>
              <a:schemeClr val="accent1"/>
            </a:solidFill>
            <a:round/>
            <a:headEnd/>
            <a:tailEnd/>
          </a:ln>
          <a:effectLst/>
        </p:spPr>
        <p:txBody>
          <a:bodyPr wrap="none" anchor="ctr"/>
          <a:lstStyle/>
          <a:p>
            <a:endParaRPr lang="es-ES_tradn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ipe dir="r"/>
  </p:transition>
  <p:txStyles>
    <p:titleStyle>
      <a:lvl1pPr algn="l" rtl="0" eaLnBrk="1" fontAlgn="base" hangingPunct="1">
        <a:lnSpc>
          <a:spcPct val="110000"/>
        </a:lnSpc>
        <a:spcBef>
          <a:spcPct val="0"/>
        </a:spcBef>
        <a:spcAft>
          <a:spcPct val="0"/>
        </a:spcAft>
        <a:defRPr b="1">
          <a:solidFill>
            <a:schemeClr val="tx1"/>
          </a:solidFill>
          <a:latin typeface="+mj-lt"/>
          <a:ea typeface="+mj-ea"/>
          <a:cs typeface="+mj-cs"/>
        </a:defRPr>
      </a:lvl1pPr>
      <a:lvl2pPr algn="l" rtl="0" eaLnBrk="1" fontAlgn="base" hangingPunct="1">
        <a:lnSpc>
          <a:spcPct val="110000"/>
        </a:lnSpc>
        <a:spcBef>
          <a:spcPct val="0"/>
        </a:spcBef>
        <a:spcAft>
          <a:spcPct val="0"/>
        </a:spcAft>
        <a:defRPr b="1">
          <a:solidFill>
            <a:schemeClr val="tx1"/>
          </a:solidFill>
          <a:latin typeface="Arial" pitchFamily="34" charset="0"/>
        </a:defRPr>
      </a:lvl2pPr>
      <a:lvl3pPr algn="l" rtl="0" eaLnBrk="1" fontAlgn="base" hangingPunct="1">
        <a:lnSpc>
          <a:spcPct val="110000"/>
        </a:lnSpc>
        <a:spcBef>
          <a:spcPct val="0"/>
        </a:spcBef>
        <a:spcAft>
          <a:spcPct val="0"/>
        </a:spcAft>
        <a:defRPr b="1">
          <a:solidFill>
            <a:schemeClr val="tx1"/>
          </a:solidFill>
          <a:latin typeface="Arial" pitchFamily="34" charset="0"/>
        </a:defRPr>
      </a:lvl3pPr>
      <a:lvl4pPr algn="l" rtl="0" eaLnBrk="1" fontAlgn="base" hangingPunct="1">
        <a:lnSpc>
          <a:spcPct val="110000"/>
        </a:lnSpc>
        <a:spcBef>
          <a:spcPct val="0"/>
        </a:spcBef>
        <a:spcAft>
          <a:spcPct val="0"/>
        </a:spcAft>
        <a:defRPr b="1">
          <a:solidFill>
            <a:schemeClr val="tx1"/>
          </a:solidFill>
          <a:latin typeface="Arial" pitchFamily="34" charset="0"/>
        </a:defRPr>
      </a:lvl4pPr>
      <a:lvl5pPr algn="l" rtl="0" eaLnBrk="1" fontAlgn="base" hangingPunct="1">
        <a:lnSpc>
          <a:spcPct val="110000"/>
        </a:lnSpc>
        <a:spcBef>
          <a:spcPct val="0"/>
        </a:spcBef>
        <a:spcAft>
          <a:spcPct val="0"/>
        </a:spcAft>
        <a:defRPr b="1">
          <a:solidFill>
            <a:schemeClr val="tx1"/>
          </a:solidFill>
          <a:latin typeface="Arial" pitchFamily="34" charset="0"/>
        </a:defRPr>
      </a:lvl5pPr>
      <a:lvl6pPr marL="457200" algn="l" rtl="0" eaLnBrk="1" fontAlgn="base" hangingPunct="1">
        <a:lnSpc>
          <a:spcPct val="110000"/>
        </a:lnSpc>
        <a:spcBef>
          <a:spcPct val="0"/>
        </a:spcBef>
        <a:spcAft>
          <a:spcPct val="0"/>
        </a:spcAft>
        <a:defRPr b="1">
          <a:solidFill>
            <a:schemeClr val="tx1"/>
          </a:solidFill>
          <a:latin typeface="Arial" pitchFamily="34" charset="0"/>
        </a:defRPr>
      </a:lvl6pPr>
      <a:lvl7pPr marL="914400" algn="l" rtl="0" eaLnBrk="1" fontAlgn="base" hangingPunct="1">
        <a:lnSpc>
          <a:spcPct val="110000"/>
        </a:lnSpc>
        <a:spcBef>
          <a:spcPct val="0"/>
        </a:spcBef>
        <a:spcAft>
          <a:spcPct val="0"/>
        </a:spcAft>
        <a:defRPr b="1">
          <a:solidFill>
            <a:schemeClr val="tx1"/>
          </a:solidFill>
          <a:latin typeface="Arial" pitchFamily="34" charset="0"/>
        </a:defRPr>
      </a:lvl7pPr>
      <a:lvl8pPr marL="1371600" algn="l" rtl="0" eaLnBrk="1" fontAlgn="base" hangingPunct="1">
        <a:lnSpc>
          <a:spcPct val="110000"/>
        </a:lnSpc>
        <a:spcBef>
          <a:spcPct val="0"/>
        </a:spcBef>
        <a:spcAft>
          <a:spcPct val="0"/>
        </a:spcAft>
        <a:defRPr b="1">
          <a:solidFill>
            <a:schemeClr val="tx1"/>
          </a:solidFill>
          <a:latin typeface="Arial" pitchFamily="34" charset="0"/>
        </a:defRPr>
      </a:lvl8pPr>
      <a:lvl9pPr marL="1828800" algn="l" rtl="0" eaLnBrk="1" fontAlgn="base" hangingPunct="1">
        <a:lnSpc>
          <a:spcPct val="110000"/>
        </a:lnSpc>
        <a:spcBef>
          <a:spcPct val="0"/>
        </a:spcBef>
        <a:spcAft>
          <a:spcPct val="0"/>
        </a:spcAft>
        <a:defRPr b="1">
          <a:solidFill>
            <a:schemeClr val="tx1"/>
          </a:solidFill>
          <a:latin typeface="Arial" pitchFamily="34" charset="0"/>
        </a:defRPr>
      </a:lvl9pPr>
    </p:titleStyle>
    <p:bodyStyle>
      <a:lvl1pPr algn="l" rtl="0" eaLnBrk="1" fontAlgn="base" hangingPunct="1">
        <a:lnSpc>
          <a:spcPct val="110000"/>
        </a:lnSpc>
        <a:spcBef>
          <a:spcPct val="50000"/>
        </a:spcBef>
        <a:spcAft>
          <a:spcPct val="0"/>
        </a:spcAft>
        <a:buClr>
          <a:schemeClr val="bg2"/>
        </a:buClr>
        <a:buFont typeface="Wingdings" pitchFamily="2" charset="2"/>
        <a:defRPr>
          <a:solidFill>
            <a:schemeClr val="tx1"/>
          </a:solidFill>
          <a:latin typeface="+mn-lt"/>
          <a:ea typeface="+mn-ea"/>
          <a:cs typeface="+mn-cs"/>
        </a:defRPr>
      </a:lvl1pPr>
      <a:lvl2pPr marL="266700" indent="-265113" algn="l" rtl="0" eaLnBrk="1" fontAlgn="base" hangingPunct="1">
        <a:lnSpc>
          <a:spcPct val="110000"/>
        </a:lnSpc>
        <a:spcBef>
          <a:spcPct val="50000"/>
        </a:spcBef>
        <a:spcAft>
          <a:spcPct val="0"/>
        </a:spcAft>
        <a:buClr>
          <a:schemeClr val="bg2"/>
        </a:buClr>
        <a:buFont typeface="Wingdings" pitchFamily="2" charset="2"/>
        <a:buChar char="n"/>
        <a:defRPr sz="1600">
          <a:solidFill>
            <a:schemeClr val="tx1"/>
          </a:solidFill>
          <a:latin typeface="+mn-lt"/>
        </a:defRPr>
      </a:lvl2pPr>
      <a:lvl3pPr marL="496888" indent="-228600" algn="l" rtl="0" eaLnBrk="1" fontAlgn="base" hangingPunct="1">
        <a:lnSpc>
          <a:spcPct val="110000"/>
        </a:lnSpc>
        <a:spcBef>
          <a:spcPct val="50000"/>
        </a:spcBef>
        <a:spcAft>
          <a:spcPct val="0"/>
        </a:spcAft>
        <a:buClr>
          <a:schemeClr val="bg2"/>
        </a:buClr>
        <a:buFont typeface="Wingdings" pitchFamily="2" charset="2"/>
        <a:buChar char="n"/>
        <a:defRPr sz="1400">
          <a:solidFill>
            <a:schemeClr val="tx1"/>
          </a:solidFill>
          <a:latin typeface="+mn-lt"/>
        </a:defRPr>
      </a:lvl3pPr>
      <a:lvl4pPr marL="714375" indent="-215900" algn="l" rtl="0" eaLnBrk="1" fontAlgn="base" hangingPunct="1">
        <a:lnSpc>
          <a:spcPct val="110000"/>
        </a:lnSpc>
        <a:spcBef>
          <a:spcPct val="50000"/>
        </a:spcBef>
        <a:spcAft>
          <a:spcPct val="0"/>
        </a:spcAft>
        <a:buClr>
          <a:schemeClr val="bg2"/>
        </a:buClr>
        <a:buFont typeface="Wingdings" pitchFamily="2" charset="2"/>
        <a:buChar char="n"/>
        <a:defRPr sz="1400">
          <a:solidFill>
            <a:schemeClr val="bg2"/>
          </a:solidFill>
          <a:latin typeface="+mn-lt"/>
        </a:defRPr>
      </a:lvl4pPr>
      <a:lvl5pPr marL="935038" indent="-219075" algn="l" rtl="0" eaLnBrk="1" fontAlgn="base" hangingPunct="1">
        <a:lnSpc>
          <a:spcPct val="110000"/>
        </a:lnSpc>
        <a:spcBef>
          <a:spcPct val="50000"/>
        </a:spcBef>
        <a:spcAft>
          <a:spcPct val="0"/>
        </a:spcAft>
        <a:buClr>
          <a:schemeClr val="bg2"/>
        </a:buClr>
        <a:buFont typeface="Wingdings" pitchFamily="2" charset="2"/>
        <a:buChar char="n"/>
        <a:defRPr sz="1400">
          <a:solidFill>
            <a:schemeClr val="bg2"/>
          </a:solidFill>
          <a:latin typeface="+mn-lt"/>
        </a:defRPr>
      </a:lvl5pPr>
      <a:lvl6pPr marL="1392238" indent="-219075" algn="l" rtl="0" eaLnBrk="1" fontAlgn="base" hangingPunct="1">
        <a:lnSpc>
          <a:spcPct val="110000"/>
        </a:lnSpc>
        <a:spcBef>
          <a:spcPct val="50000"/>
        </a:spcBef>
        <a:spcAft>
          <a:spcPct val="0"/>
        </a:spcAft>
        <a:buClr>
          <a:schemeClr val="bg2"/>
        </a:buClr>
        <a:buFont typeface="Wingdings" pitchFamily="2" charset="2"/>
        <a:buChar char="n"/>
        <a:defRPr sz="1400">
          <a:solidFill>
            <a:schemeClr val="bg2"/>
          </a:solidFill>
          <a:latin typeface="+mn-lt"/>
        </a:defRPr>
      </a:lvl6pPr>
      <a:lvl7pPr marL="1849438" indent="-219075" algn="l" rtl="0" eaLnBrk="1" fontAlgn="base" hangingPunct="1">
        <a:lnSpc>
          <a:spcPct val="110000"/>
        </a:lnSpc>
        <a:spcBef>
          <a:spcPct val="50000"/>
        </a:spcBef>
        <a:spcAft>
          <a:spcPct val="0"/>
        </a:spcAft>
        <a:buClr>
          <a:schemeClr val="bg2"/>
        </a:buClr>
        <a:buFont typeface="Wingdings" pitchFamily="2" charset="2"/>
        <a:buChar char="n"/>
        <a:defRPr sz="1400">
          <a:solidFill>
            <a:schemeClr val="bg2"/>
          </a:solidFill>
          <a:latin typeface="+mn-lt"/>
        </a:defRPr>
      </a:lvl7pPr>
      <a:lvl8pPr marL="2306638" indent="-219075" algn="l" rtl="0" eaLnBrk="1" fontAlgn="base" hangingPunct="1">
        <a:lnSpc>
          <a:spcPct val="110000"/>
        </a:lnSpc>
        <a:spcBef>
          <a:spcPct val="50000"/>
        </a:spcBef>
        <a:spcAft>
          <a:spcPct val="0"/>
        </a:spcAft>
        <a:buClr>
          <a:schemeClr val="bg2"/>
        </a:buClr>
        <a:buFont typeface="Wingdings" pitchFamily="2" charset="2"/>
        <a:buChar char="n"/>
        <a:defRPr sz="1400">
          <a:solidFill>
            <a:schemeClr val="bg2"/>
          </a:solidFill>
          <a:latin typeface="+mn-lt"/>
        </a:defRPr>
      </a:lvl8pPr>
      <a:lvl9pPr marL="2763838" indent="-219075" algn="l" rtl="0" eaLnBrk="1" fontAlgn="base" hangingPunct="1">
        <a:lnSpc>
          <a:spcPct val="110000"/>
        </a:lnSpc>
        <a:spcBef>
          <a:spcPct val="50000"/>
        </a:spcBef>
        <a:spcAft>
          <a:spcPct val="0"/>
        </a:spcAft>
        <a:buClr>
          <a:schemeClr val="bg2"/>
        </a:buClr>
        <a:buFont typeface="Wingdings" pitchFamily="2" charset="2"/>
        <a:buChar char="n"/>
        <a:defRPr sz="1400">
          <a:solidFill>
            <a:schemeClr val="bg2"/>
          </a:solidFill>
          <a:latin typeface="+mn-lt"/>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Plantilla-12.png"/>
          <p:cNvPicPr>
            <a:picLocks noChangeAspect="1"/>
          </p:cNvPicPr>
          <p:nvPr/>
        </p:nvPicPr>
        <p:blipFill>
          <a:blip r:embed="rId2" cstate="print"/>
          <a:stretch>
            <a:fillRect/>
          </a:stretch>
        </p:blipFill>
        <p:spPr>
          <a:xfrm>
            <a:off x="4411288" y="0"/>
            <a:ext cx="2446712" cy="9144000"/>
          </a:xfrm>
          <a:prstGeom prst="rect">
            <a:avLst/>
          </a:prstGeom>
        </p:spPr>
      </p:pic>
      <p:pic>
        <p:nvPicPr>
          <p:cNvPr id="6" name="Picture 5" descr="Logo-JCI-HiRes.png"/>
          <p:cNvPicPr>
            <a:picLocks noChangeAspect="1"/>
          </p:cNvPicPr>
          <p:nvPr/>
        </p:nvPicPr>
        <p:blipFill>
          <a:blip r:embed="rId3" cstate="print"/>
          <a:stretch>
            <a:fillRect/>
          </a:stretch>
        </p:blipFill>
        <p:spPr>
          <a:xfrm>
            <a:off x="5812744" y="251520"/>
            <a:ext cx="955245" cy="432048"/>
          </a:xfrm>
          <a:prstGeom prst="rect">
            <a:avLst/>
          </a:prstGeom>
        </p:spPr>
      </p:pic>
      <p:pic>
        <p:nvPicPr>
          <p:cNvPr id="7" name="Picture 6" descr="LogoEDC-tinta1.png"/>
          <p:cNvPicPr>
            <a:picLocks noChangeAspect="1"/>
          </p:cNvPicPr>
          <p:nvPr/>
        </p:nvPicPr>
        <p:blipFill>
          <a:blip r:embed="rId4" cstate="print"/>
          <a:stretch>
            <a:fillRect/>
          </a:stretch>
        </p:blipFill>
        <p:spPr>
          <a:xfrm>
            <a:off x="6021288" y="8676456"/>
            <a:ext cx="757714" cy="360000"/>
          </a:xfrm>
          <a:prstGeom prst="rect">
            <a:avLst/>
          </a:prstGeom>
        </p:spPr>
      </p:pic>
      <p:sp>
        <p:nvSpPr>
          <p:cNvPr id="8" name="Rectangle 7"/>
          <p:cNvSpPr/>
          <p:nvPr/>
        </p:nvSpPr>
        <p:spPr>
          <a:xfrm>
            <a:off x="548680" y="971600"/>
            <a:ext cx="4320480" cy="954107"/>
          </a:xfrm>
          <a:prstGeom prst="rect">
            <a:avLst/>
          </a:prstGeom>
        </p:spPr>
        <p:txBody>
          <a:bodyPr wrap="square">
            <a:spAutoFit/>
          </a:bodyPr>
          <a:lstStyle/>
          <a:p>
            <a:pPr algn="ctr"/>
            <a:r>
              <a:rPr lang="es-ES_tradnl" sz="1400" b="1" dirty="0" smtClean="0">
                <a:solidFill>
                  <a:schemeClr val="accent1"/>
                </a:solidFill>
                <a:latin typeface="Century Gothic" pitchFamily="34" charset="0"/>
              </a:rPr>
              <a:t>Act-093</a:t>
            </a:r>
          </a:p>
          <a:p>
            <a:pPr algn="just"/>
            <a:r>
              <a:rPr lang="es-ES_tradnl" sz="1400" b="1" dirty="0" smtClean="0">
                <a:solidFill>
                  <a:schemeClr val="accent1"/>
                </a:solidFill>
                <a:latin typeface="Century Gothic" pitchFamily="34" charset="0"/>
              </a:rPr>
              <a:t>“Definir planes de acción con fechas y responsables para reducir niveles de reclamaciones”</a:t>
            </a:r>
            <a:endParaRPr lang="es-ES_tradnl" sz="1400" dirty="0">
              <a:solidFill>
                <a:schemeClr val="accent1"/>
              </a:solidFill>
              <a:latin typeface="Century Gothic" pitchFamily="34" charset="0"/>
            </a:endParaRPr>
          </a:p>
        </p:txBody>
      </p:sp>
      <p:sp>
        <p:nvSpPr>
          <p:cNvPr id="9" name="Rectangle 8"/>
          <p:cNvSpPr/>
          <p:nvPr/>
        </p:nvSpPr>
        <p:spPr>
          <a:xfrm>
            <a:off x="548680" y="3187005"/>
            <a:ext cx="5022558" cy="1200329"/>
          </a:xfrm>
          <a:prstGeom prst="rect">
            <a:avLst/>
          </a:prstGeom>
        </p:spPr>
        <p:txBody>
          <a:bodyPr wrap="square">
            <a:spAutoFit/>
          </a:bodyPr>
          <a:lstStyle/>
          <a:p>
            <a:pPr algn="just"/>
            <a:r>
              <a:rPr lang="es-ES_tradnl" sz="1200" b="1" dirty="0" smtClean="0">
                <a:latin typeface="Century Gothic" pitchFamily="34" charset="0"/>
              </a:rPr>
              <a:t>Objetivo</a:t>
            </a:r>
          </a:p>
          <a:p>
            <a:pPr algn="just"/>
            <a:endParaRPr lang="es-MX" sz="1200" dirty="0" smtClean="0">
              <a:latin typeface="Century Gothic" pitchFamily="34" charset="0"/>
            </a:endParaRPr>
          </a:p>
          <a:p>
            <a:pPr algn="just"/>
            <a:r>
              <a:rPr lang="es-ES_tradnl" sz="1200" dirty="0" smtClean="0">
                <a:latin typeface="Century Gothic" pitchFamily="34" charset="0"/>
              </a:rPr>
              <a:t>Tener en claro cuáles son las causas que generan las reclamaciones en los clientes con niveles más altas, así como las acciones que están el alcance del DC para reducir este indicador son sus responsables y fechas.</a:t>
            </a:r>
            <a:endParaRPr lang="es-MX" sz="1200" dirty="0" smtClean="0">
              <a:latin typeface="Century Gothic" pitchFamily="34" charset="0"/>
            </a:endParaRPr>
          </a:p>
        </p:txBody>
      </p:sp>
      <p:sp>
        <p:nvSpPr>
          <p:cNvPr id="10" name="Rectangle 9"/>
          <p:cNvSpPr/>
          <p:nvPr/>
        </p:nvSpPr>
        <p:spPr>
          <a:xfrm>
            <a:off x="548680" y="4761890"/>
            <a:ext cx="5040560" cy="1754326"/>
          </a:xfrm>
          <a:prstGeom prst="rect">
            <a:avLst/>
          </a:prstGeom>
        </p:spPr>
        <p:txBody>
          <a:bodyPr wrap="square">
            <a:spAutoFit/>
          </a:bodyPr>
          <a:lstStyle/>
          <a:p>
            <a:pPr algn="just"/>
            <a:r>
              <a:rPr lang="es-ES_tradnl" sz="1200" b="1" dirty="0">
                <a:latin typeface="Century Gothic" pitchFamily="34" charset="0"/>
              </a:rPr>
              <a:t>¿Qué es lo que tengo que hacer?</a:t>
            </a:r>
          </a:p>
          <a:p>
            <a:pPr algn="just"/>
            <a:endParaRPr lang="es-MX" sz="1200" dirty="0" smtClean="0">
              <a:latin typeface="Century Gothic" pitchFamily="34" charset="0"/>
            </a:endParaRPr>
          </a:p>
          <a:p>
            <a:pPr algn="just"/>
            <a:r>
              <a:rPr lang="es-ES_tradnl" sz="1200" dirty="0" smtClean="0">
                <a:latin typeface="Century Gothic" pitchFamily="34" charset="0"/>
              </a:rPr>
              <a:t>Detectar las causas de altos niveles de reclamaciones de cada uno de los clientes detectados en el análisis de recurrencias y en base a las causas detectadas definir las acciones a llevar a cabo con sus responsables y fechas compromiso de terminación.</a:t>
            </a:r>
          </a:p>
          <a:p>
            <a:pPr algn="just"/>
            <a:endParaRPr lang="es-ES_tradnl" sz="1200" dirty="0" smtClean="0">
              <a:latin typeface="Century Gothic" pitchFamily="34" charset="0"/>
            </a:endParaRPr>
          </a:p>
          <a:p>
            <a:pPr algn="just"/>
            <a:r>
              <a:rPr lang="es-ES_tradnl" sz="1200" dirty="0" smtClean="0">
                <a:latin typeface="Century Gothic" pitchFamily="34" charset="0"/>
              </a:rPr>
              <a:t>NOTA: En caso de no tener problemas de reclamaciones, debe evidenciar el % de reclamaciones por cliente.</a:t>
            </a:r>
          </a:p>
        </p:txBody>
      </p:sp>
      <p:sp>
        <p:nvSpPr>
          <p:cNvPr id="11" name="TextBox 10"/>
          <p:cNvSpPr txBox="1"/>
          <p:nvPr/>
        </p:nvSpPr>
        <p:spPr>
          <a:xfrm>
            <a:off x="548680" y="6876256"/>
            <a:ext cx="5040560" cy="1569660"/>
          </a:xfrm>
          <a:prstGeom prst="rect">
            <a:avLst/>
          </a:prstGeom>
          <a:noFill/>
        </p:spPr>
        <p:txBody>
          <a:bodyPr wrap="square" rtlCol="0">
            <a:spAutoFit/>
          </a:bodyPr>
          <a:lstStyle/>
          <a:p>
            <a:pPr algn="just"/>
            <a:r>
              <a:rPr lang="es-MX" sz="1200" b="1" dirty="0" smtClean="0">
                <a:latin typeface="Century Gothic" pitchFamily="34" charset="0"/>
              </a:rPr>
              <a:t>¿Qué beneficio le traería a mi negocio?</a:t>
            </a:r>
          </a:p>
          <a:p>
            <a:pPr algn="just"/>
            <a:endParaRPr lang="es-MX" sz="1200" b="1" dirty="0" smtClean="0">
              <a:latin typeface="Century Gothic" pitchFamily="34" charset="0"/>
            </a:endParaRPr>
          </a:p>
          <a:p>
            <a:pPr algn="just"/>
            <a:r>
              <a:rPr lang="es-MX" sz="1200" dirty="0" smtClean="0">
                <a:latin typeface="Century Gothic" pitchFamily="34" charset="0"/>
              </a:rPr>
              <a:t>Formaliza el cumplimiento a compromisos el cual genera un fortalecimiento de la relación comercial con nuestro cliente. Nos permite tener claro cuales son las causas que generan las reclamaciones en los clientes con los niveles mas altos, así como las acciones que están en el alcance nuestro para reducir este indicador con responsable y fecha.</a:t>
            </a:r>
            <a:endParaRPr lang="es-ES_tradnl" sz="1200" dirty="0">
              <a:latin typeface="Century Gothic" pitchFamily="34" charset="0"/>
            </a:endParaRP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Plantilla-12.png"/>
          <p:cNvPicPr>
            <a:picLocks noChangeAspect="1"/>
          </p:cNvPicPr>
          <p:nvPr/>
        </p:nvPicPr>
        <p:blipFill>
          <a:blip r:embed="rId2" cstate="print"/>
          <a:stretch>
            <a:fillRect/>
          </a:stretch>
        </p:blipFill>
        <p:spPr>
          <a:xfrm>
            <a:off x="4411288" y="0"/>
            <a:ext cx="2446712" cy="9144000"/>
          </a:xfrm>
          <a:prstGeom prst="rect">
            <a:avLst/>
          </a:prstGeom>
        </p:spPr>
      </p:pic>
      <p:pic>
        <p:nvPicPr>
          <p:cNvPr id="5" name="Picture 4" descr="Logo-JCI-HiRes.png"/>
          <p:cNvPicPr>
            <a:picLocks noChangeAspect="1"/>
          </p:cNvPicPr>
          <p:nvPr/>
        </p:nvPicPr>
        <p:blipFill>
          <a:blip r:embed="rId3" cstate="print"/>
          <a:stretch>
            <a:fillRect/>
          </a:stretch>
        </p:blipFill>
        <p:spPr>
          <a:xfrm>
            <a:off x="5812744" y="251520"/>
            <a:ext cx="955245" cy="432048"/>
          </a:xfrm>
          <a:prstGeom prst="rect">
            <a:avLst/>
          </a:prstGeom>
        </p:spPr>
      </p:pic>
      <p:pic>
        <p:nvPicPr>
          <p:cNvPr id="6" name="Picture 5" descr="LogoEDC-tinta1.png"/>
          <p:cNvPicPr>
            <a:picLocks noChangeAspect="1"/>
          </p:cNvPicPr>
          <p:nvPr/>
        </p:nvPicPr>
        <p:blipFill>
          <a:blip r:embed="rId4" cstate="print"/>
          <a:stretch>
            <a:fillRect/>
          </a:stretch>
        </p:blipFill>
        <p:spPr>
          <a:xfrm>
            <a:off x="6021288" y="8676456"/>
            <a:ext cx="757714" cy="360000"/>
          </a:xfrm>
          <a:prstGeom prst="rect">
            <a:avLst/>
          </a:prstGeom>
        </p:spPr>
      </p:pic>
    </p:spTree>
  </p:cSld>
  <p:clrMapOvr>
    <a:masterClrMapping/>
  </p:clrMapOvr>
  <p:transition>
    <p:wipe dir="r"/>
  </p:transition>
</p:sld>
</file>

<file path=ppt/theme/theme1.xml><?xml version="1.0" encoding="utf-8"?>
<a:theme xmlns:a="http://schemas.openxmlformats.org/drawingml/2006/main" name="Theme1">
  <a:themeElements>
    <a:clrScheme name="1_Johnson_Controls_template070426 1">
      <a:dk1>
        <a:srgbClr val="000000"/>
      </a:dk1>
      <a:lt1>
        <a:srgbClr val="FFFFFF"/>
      </a:lt1>
      <a:dk2>
        <a:srgbClr val="08338F"/>
      </a:dk2>
      <a:lt2>
        <a:srgbClr val="878785"/>
      </a:lt2>
      <a:accent1>
        <a:srgbClr val="7DBA00"/>
      </a:accent1>
      <a:accent2>
        <a:srgbClr val="00B8E0"/>
      </a:accent2>
      <a:accent3>
        <a:srgbClr val="FFFFFF"/>
      </a:accent3>
      <a:accent4>
        <a:srgbClr val="000000"/>
      </a:accent4>
      <a:accent5>
        <a:srgbClr val="BFD9AA"/>
      </a:accent5>
      <a:accent6>
        <a:srgbClr val="00A6CB"/>
      </a:accent6>
      <a:hlink>
        <a:srgbClr val="DE3B21"/>
      </a:hlink>
      <a:folHlink>
        <a:srgbClr val="F7B512"/>
      </a:folHlink>
    </a:clrScheme>
    <a:fontScheme name="1_Johnson_Controls_template07042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Johnson_Controls_template070426 1">
        <a:dk1>
          <a:srgbClr val="000000"/>
        </a:dk1>
        <a:lt1>
          <a:srgbClr val="FFFFFF"/>
        </a:lt1>
        <a:dk2>
          <a:srgbClr val="08338F"/>
        </a:dk2>
        <a:lt2>
          <a:srgbClr val="878785"/>
        </a:lt2>
        <a:accent1>
          <a:srgbClr val="7DBA00"/>
        </a:accent1>
        <a:accent2>
          <a:srgbClr val="00B8E0"/>
        </a:accent2>
        <a:accent3>
          <a:srgbClr val="FFFFFF"/>
        </a:accent3>
        <a:accent4>
          <a:srgbClr val="000000"/>
        </a:accent4>
        <a:accent5>
          <a:srgbClr val="BFD9AA"/>
        </a:accent5>
        <a:accent6>
          <a:srgbClr val="00A6CB"/>
        </a:accent6>
        <a:hlink>
          <a:srgbClr val="DE3B21"/>
        </a:hlink>
        <a:folHlink>
          <a:srgbClr val="F7B512"/>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474F717F76B6C438EC57FB99668C097" ma:contentTypeVersion="0" ma:contentTypeDescription="Create a new document." ma:contentTypeScope="" ma:versionID="8457550df98d8e13f004ad448f6dcaec">
  <xsd:schema xmlns:xsd="http://www.w3.org/2001/XMLSchema" xmlns:xs="http://www.w3.org/2001/XMLSchema" xmlns:p="http://schemas.microsoft.com/office/2006/metadata/properties" targetNamespace="http://schemas.microsoft.com/office/2006/metadata/properties" ma:root="true" ma:fieldsID="3dc2ce141eb62f2774e0bab90cd6a7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E53827E-58F0-42F1-81E7-80178BC91CC7}">
  <ds:schemaRefs>
    <ds:schemaRef ds:uri="http://schemas.microsoft.com/sharepoint/v3/contenttype/forms"/>
  </ds:schemaRefs>
</ds:datastoreItem>
</file>

<file path=customXml/itemProps2.xml><?xml version="1.0" encoding="utf-8"?>
<ds:datastoreItem xmlns:ds="http://schemas.openxmlformats.org/officeDocument/2006/customXml" ds:itemID="{06B33C4F-010E-40A9-90BC-5990FE7D51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0B57500-4228-4FE0-BC13-F9B41351A7D2}">
  <ds:schemaRefs>
    <ds:schemaRef ds:uri="http://schemas.microsoft.com/office/infopath/2007/PartnerControls"/>
    <ds:schemaRef ds:uri="http://schemas.microsoft.com/office/2006/metadata/properties"/>
    <ds:schemaRef ds:uri="http://schemas.microsoft.com/office/2006/documentManagement/types"/>
    <ds:schemaRef ds:uri="http://www.w3.org/XML/1998/namespace"/>
    <ds:schemaRef ds:uri="http://purl.org/dc/elements/1.1/"/>
    <ds:schemaRef ds:uri="http://schemas.openxmlformats.org/package/2006/metadata/core-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Theme1</Template>
  <TotalTime>202</TotalTime>
  <Words>195</Words>
  <Application>Microsoft Office PowerPoint</Application>
  <PresentationFormat>Letter Paper (8.5x11 in)</PresentationFormat>
  <Paragraphs>13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Century Gothic</vt:lpstr>
      <vt:lpstr>Wingdings</vt:lpstr>
      <vt:lpstr>Theme1</vt:lpstr>
      <vt:lpstr>PowerPoint Presentation</vt:lpstr>
      <vt:lpstr>PowerPoint Presentation</vt:lpstr>
    </vt:vector>
  </TitlesOfParts>
  <Company>Johnson Controls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bgonzaay</dc:creator>
  <cp:lastModifiedBy>Alonso Sierra Siller</cp:lastModifiedBy>
  <cp:revision>28</cp:revision>
  <dcterms:created xsi:type="dcterms:W3CDTF">2013-08-29T21:02:52Z</dcterms:created>
  <dcterms:modified xsi:type="dcterms:W3CDTF">2016-09-05T11:52:53Z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0x010100C474F717F76B6C438EC57FB99668C097</vt:lpwstr>
  </property>
</Properties>
</file>