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57" r:id="rId4"/>
    <p:sldId id="258" r:id="rId5"/>
    <p:sldId id="261" r:id="rId6"/>
    <p:sldId id="263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72ED-9D0A-4782-8B22-87D6C1894981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FDF15-41C0-4C92-80F7-12071537C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1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DF15-41C0-4C92-80F7-12071537C7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00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1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86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26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32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9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43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72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84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1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02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D6F8-9B94-4807-AFE4-AB39B7E98DA8}" type="datetimeFigureOut">
              <a:rPr lang="es-MX" smtClean="0"/>
              <a:t>23/02/2018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2A50-AEBF-4D46-86EE-96578F388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30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th.arpsa.yucat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5688632"/>
          </a:xfrm>
        </p:spPr>
        <p:txBody>
          <a:bodyPr>
            <a:normAutofit fontScale="90000"/>
          </a:bodyPr>
          <a:lstStyle/>
          <a:p>
            <a:pPr algn="l"/>
            <a:r>
              <a:rPr lang="es-MX" sz="3200" b="1" dirty="0" smtClean="0"/>
              <a:t/>
            </a:r>
            <a:br>
              <a:rPr lang="es-MX" sz="3200" b="1" dirty="0" smtClean="0"/>
            </a:br>
            <a:r>
              <a:rPr lang="es-MX" sz="3200" b="1" dirty="0"/>
              <a:t/>
            </a:r>
            <a:br>
              <a:rPr lang="es-MX" sz="3200" b="1" dirty="0"/>
            </a:br>
            <a:r>
              <a:rPr lang="es-MX" sz="3200" b="1" dirty="0" smtClean="0"/>
              <a:t/>
            </a:r>
            <a:br>
              <a:rPr lang="es-MX" sz="3200" b="1" dirty="0" smtClean="0"/>
            </a:br>
            <a:r>
              <a:rPr lang="es-MX" sz="3200" b="1" dirty="0" smtClean="0"/>
              <a:t>Descripcio:</a:t>
            </a:r>
            <a:r>
              <a:rPr lang="es-MX" sz="3200" dirty="0" smtClean="0"/>
              <a:t>Desarrollar </a:t>
            </a:r>
            <a:r>
              <a:rPr lang="es-MX" sz="3200" dirty="0"/>
              <a:t>sistema de seguimiento de último servicio dado a clientes en Centro de Servicio y </a:t>
            </a:r>
            <a:r>
              <a:rPr lang="es-MX" sz="3200" dirty="0" smtClean="0"/>
              <a:t>citas.</a:t>
            </a:r>
            <a:br>
              <a:rPr lang="es-MX" sz="32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b="1" dirty="0" smtClean="0"/>
              <a:t>Codigo de la actividad:</a:t>
            </a:r>
            <a:r>
              <a:rPr lang="es-MX" sz="3200" dirty="0" smtClean="0"/>
              <a:t>Act-123</a:t>
            </a:r>
            <a:r>
              <a:rPr lang="es-MX" sz="3200" b="1" dirty="0" smtClean="0"/>
              <a:t/>
            </a:r>
            <a:br>
              <a:rPr lang="es-MX" sz="3200" b="1" dirty="0" smtClean="0"/>
            </a:br>
            <a:r>
              <a:rPr lang="es-MX" sz="3200" b="1" dirty="0" smtClean="0"/>
              <a:t/>
            </a:r>
            <a:br>
              <a:rPr lang="es-MX" sz="3200" b="1" dirty="0" smtClean="0"/>
            </a:br>
            <a:r>
              <a:rPr lang="es-MX" sz="3200" b="1" dirty="0"/>
              <a:t/>
            </a:r>
            <a:br>
              <a:rPr lang="es-MX" sz="3200" b="1" dirty="0"/>
            </a:br>
            <a:r>
              <a:rPr lang="es-MX" sz="3200" b="1" dirty="0"/>
              <a:t/>
            </a:r>
            <a:br>
              <a:rPr lang="es-MX" sz="3200" b="1" dirty="0"/>
            </a:br>
            <a:r>
              <a:rPr lang="es-MX" sz="3200" b="1" dirty="0" smtClean="0"/>
              <a:t>Responsable:</a:t>
            </a:r>
            <a:r>
              <a:rPr lang="es-MX" sz="3200" dirty="0" smtClean="0"/>
              <a:t>Julissa Maiza Lopez.</a:t>
            </a:r>
            <a:r>
              <a:rPr lang="es-MX" sz="3200" dirty="0"/>
              <a:t/>
            </a:r>
            <a:br>
              <a:rPr lang="es-MX" sz="3200" dirty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448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6168975"/>
          </a:xfrm>
        </p:spPr>
        <p:txBody>
          <a:bodyPr>
            <a:normAutofit fontScale="90000"/>
          </a:bodyPr>
          <a:lstStyle/>
          <a:p>
            <a:pPr algn="l"/>
            <a:r>
              <a:rPr lang="es-MX" sz="3200" b="1" dirty="0" smtClean="0"/>
              <a:t>Objetivo: </a:t>
            </a:r>
            <a:r>
              <a:rPr lang="es-MX" sz="3200" dirty="0" smtClean="0"/>
              <a:t>Automatizar control de llamadas a clientes para incrementar la productividad del personal.</a:t>
            </a:r>
            <a:br>
              <a:rPr lang="es-MX" sz="32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b="1" dirty="0" smtClean="0"/>
              <a:t>Requisitos de la actividad: </a:t>
            </a:r>
            <a:r>
              <a:rPr lang="es-MX" sz="3200" dirty="0" smtClean="0"/>
              <a:t>Configurar sistema para que recuerde en automático cuando hay que llamar a un cliente o cuándo se tiene una cita y se pueda registrar la información de la llamada y citas. Dar de alta pantalla dónde recuerda el hacer una llamada, pantalla de registro de información de citas y reporte de llamadas y citas generadas.</a:t>
            </a:r>
            <a:br>
              <a:rPr lang="es-MX" sz="3200" dirty="0" smtClean="0"/>
            </a:br>
            <a:r>
              <a:rPr lang="es-MX" sz="3200" dirty="0" smtClean="0"/>
              <a:t>NOTA: en caso de utilizar Base Soft consultar manual según documento referencia.</a:t>
            </a:r>
            <a:r>
              <a:rPr lang="es-MX" sz="3200" dirty="0"/>
              <a:t/>
            </a:r>
            <a:br>
              <a:rPr lang="es-MX" sz="3200" dirty="0"/>
            </a:br>
            <a:endParaRPr lang="es-MX" sz="2900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29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</a:t>
            </a:r>
            <a:endParaRPr lang="es-MX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Se creo el correo </a:t>
            </a:r>
            <a:r>
              <a:rPr lang="es-MX" dirty="0" smtClean="0">
                <a:hlinkClick r:id="rId2"/>
              </a:rPr>
              <a:t>lth.arpsa.yucatan@gmail.com</a:t>
            </a:r>
            <a:r>
              <a:rPr lang="es-MX" dirty="0" smtClean="0"/>
              <a:t> para poder enviar correos a los clientes que nos han comprado, esta plantilla funcionara o se enviara cada mes o dos meses con el fin de tener comunicación con los clientes.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75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587821"/>
            <a:ext cx="8229600" cy="5649491"/>
          </a:xfrm>
        </p:spPr>
        <p:txBody>
          <a:bodyPr/>
          <a:lstStyle/>
          <a:p>
            <a:r>
              <a:rPr lang="es-MX" dirty="0" smtClean="0"/>
              <a:t>Las plantillas se enviara automaticamente desde cada sucursal, ya que al momento de vender una bateria, se registra un folio y correo del cliente, con estos datos nos ayudara a que se mande automaticamente el correo con la plantilla,desde su ultima compra.</a:t>
            </a:r>
            <a:endParaRPr lang="es-MX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484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5463868" cy="626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548680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EVIDENCIA: </a:t>
            </a:r>
          </a:p>
          <a:p>
            <a:r>
              <a:rPr lang="es-MX" sz="2400" dirty="0" smtClean="0"/>
              <a:t>Captura de pantalla de como se ve la plantilla desde el telefono.  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9913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2228" y="548680"/>
            <a:ext cx="6400800" cy="2304256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Cuando el correo se habre desde una computadora, se abrira como archivo, pero posteriormente se vere como una plantilla.</a:t>
            </a:r>
            <a:endParaRPr lang="es-MX" dirty="0">
              <a:solidFill>
                <a:schemeClr val="tx1"/>
              </a:solidFill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8" t="28373" r="43721" b="35814"/>
          <a:stretch/>
        </p:blipFill>
        <p:spPr bwMode="auto">
          <a:xfrm>
            <a:off x="1187625" y="2996952"/>
            <a:ext cx="6696744" cy="2619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723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138</Words>
  <Application>Microsoft Office PowerPoint</Application>
  <PresentationFormat>Presentación en pantalla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   Descripcio:Desarrollar sistema de seguimiento de último servicio dado a clientes en Centro de Servicio y citas.   Codigo de la actividad:Act-123    Responsable:Julissa Maiza Lopez.  </vt:lpstr>
      <vt:lpstr>Objetivo: Automatizar control de llamadas a clientes para incrementar la productividad del personal.  Requisitos de la actividad: Configurar sistema para que recuerde en automático cuando hay que llamar a un cliente o cuándo se tiene una cita y se pueda registrar la información de la llamada y citas. Dar de alta pantalla dónde recuerda el hacer una llamada, pantalla de registro de información de citas y reporte de llamadas y citas generadas. NOTA: en caso de utilizar Base Soft consultar manual según documento referencia. </vt:lpstr>
      <vt:lpstr>PROCESO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Descripcio:</dc:title>
  <dc:creator>Julissa</dc:creator>
  <cp:lastModifiedBy>Julissa</cp:lastModifiedBy>
  <cp:revision>11</cp:revision>
  <dcterms:created xsi:type="dcterms:W3CDTF">2018-02-22T13:11:43Z</dcterms:created>
  <dcterms:modified xsi:type="dcterms:W3CDTF">2018-02-23T22:07:58Z</dcterms:modified>
</cp:coreProperties>
</file>