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1EF59-B730-4158-A8C3-C85FBD416C6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AB15D-4005-42F7-BBE6-7E502C609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7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384-2F5E-42B0-B463-605125683A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0561-43FC-4B30-A5AB-B2FE1E425A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DC9B-8890-44B9-9A47-A2CE2C3EF43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916833"/>
            <a:ext cx="7772400" cy="1656184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i="1" dirty="0"/>
              <a:t>	</a:t>
            </a:r>
            <a:r>
              <a:rPr lang="en-US" sz="4000" b="1" i="1" dirty="0" smtClean="0"/>
              <a:t>DELIMITAR AREA DE GARANTIAS CON CINTA DE TRANSITO AMARILLA. COLOCAR LETRERO DE IDENTIFICACION.</a:t>
            </a:r>
            <a:endParaRPr lang="en-US" sz="4000" b="1" i="1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67744" y="404664"/>
            <a:ext cx="4512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u="sng" dirty="0" smtClean="0"/>
              <a:t>EDUARDO REGALADO ROSAS</a:t>
            </a:r>
            <a:endParaRPr lang="en-US" sz="2800" b="1" i="1" u="sng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020272" y="6093296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johnsoncontrols.com/publish/us/en/products/power_solutions/Brands/LTH.-Style-Header-MainLogoRef.MC4w.L2V0Yy9kZXNpZ24vd3d3X2Rlc2lnbl9wYWd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188640"/>
            <a:ext cx="1905000" cy="838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3568" y="1340768"/>
            <a:ext cx="219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DESCRIPCION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3933056"/>
            <a:ext cx="3128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CODIGO DE ACTIVIDAD</a:t>
            </a:r>
          </a:p>
          <a:p>
            <a:r>
              <a:rPr lang="en-US" sz="2400" dirty="0" smtClean="0"/>
              <a:t>Act-237-B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013176"/>
            <a:ext cx="294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RESPONSABLE</a:t>
            </a:r>
          </a:p>
          <a:p>
            <a:r>
              <a:rPr lang="en-US" sz="2400" dirty="0" smtClean="0"/>
              <a:t>Nicolas Castro Estrada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56176" y="5373216"/>
            <a:ext cx="226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FECHA:</a:t>
            </a:r>
            <a:r>
              <a:rPr lang="en-US" dirty="0" smtClean="0"/>
              <a:t>    8/AGO/2016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463" y="144463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2060848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                              INSTRUCCIONES</a:t>
            </a:r>
          </a:p>
          <a:p>
            <a:r>
              <a:rPr lang="en-US" b="1" i="1" dirty="0" smtClean="0"/>
              <a:t>EL AREA DE GARANTIAS SE ENCUENTRA DELIMITADA</a:t>
            </a:r>
          </a:p>
          <a:p>
            <a:pPr>
              <a:buNone/>
            </a:pPr>
            <a:endParaRPr lang="en-US" b="1" i="1" dirty="0" smtClean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0" y="6172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johnsoncontrols.com/publish/us/en/products/power_solutions/Brands/LTH.-Style-Header-MainLogoRef.MC4w.L2V0Yy9kZXNpZ24vd3d3X2Rlc2lnbl9wYWd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5877272"/>
            <a:ext cx="1905000" cy="838200"/>
          </a:xfrm>
          <a:prstGeom prst="rect">
            <a:avLst/>
          </a:prstGeom>
          <a:noFill/>
        </p:spPr>
      </p:pic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2267744" y="476672"/>
            <a:ext cx="4320480" cy="43204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2400" kern="10" spc="0" dirty="0" smtClean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EDUARDO REGALADO ROSAS</a:t>
            </a:r>
            <a:endParaRPr lang="en-US" sz="2400" kern="10" spc="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11760" y="980728"/>
            <a:ext cx="446449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RERE5806049J4 CALLE CENTENO 7384 FRACC. EL GRANJERO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CD. JUAREZ, CHIH. TEL.  1705353 , 1705356. 1704507 Y 1703601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463" y="144463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628800"/>
            <a:ext cx="7704856" cy="4320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                              </a:t>
            </a:r>
          </a:p>
          <a:p>
            <a:r>
              <a:rPr lang="en-US" b="1" i="1" dirty="0" smtClean="0"/>
              <a:t>SE </a:t>
            </a:r>
            <a:r>
              <a:rPr lang="en-US" b="1" i="1" dirty="0" smtClean="0"/>
              <a:t>ANEXAN FOTOS </a:t>
            </a:r>
            <a:r>
              <a:rPr lang="en-US" b="1" i="1" dirty="0" smtClean="0"/>
              <a:t>DEL AREA DELIMITADA PARA GARANTIAS CON CINTA DE TRANSITO </a:t>
            </a:r>
            <a:r>
              <a:rPr lang="en-US" b="1" i="1" dirty="0" smtClean="0"/>
              <a:t>AMARILLA</a:t>
            </a:r>
          </a:p>
          <a:p>
            <a:endParaRPr lang="en-US" b="1" i="1" dirty="0" smtClean="0"/>
          </a:p>
          <a:p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0" y="61722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johnsoncontrols.com/publish/us/en/products/power_solutions/Brands/LTH.-Style-Header-MainLogoRef.MC4w.L2V0Yy9kZXNpZ24vd3d3X2Rlc2lnbl9wYWd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5877272"/>
            <a:ext cx="1905000" cy="838200"/>
          </a:xfrm>
          <a:prstGeom prst="rect">
            <a:avLst/>
          </a:prstGeom>
          <a:noFill/>
        </p:spPr>
      </p:pic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2555776" y="332656"/>
            <a:ext cx="3744416" cy="57606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2400" kern="10" spc="0" dirty="0" smtClean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EDUARDO REGALADO ROSAS</a:t>
            </a:r>
            <a:endParaRPr lang="en-US" sz="2400" kern="10" spc="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11760" y="980728"/>
            <a:ext cx="446449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RERE5806049J4 CALLE CENTENO 7384 FRACC. EL GRANJERO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CD. JUAREZ, CHIH. TEL.  1705353 , 1705356. 1704507 Y 1703601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463" y="144463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160808_0936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9144000" cy="63813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640687" y="107340"/>
            <a:ext cx="189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MATRIZ CENTENO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85" y="836712"/>
            <a:ext cx="5143500" cy="58681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491880" y="188640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SUC. SAN LORENZO </a:t>
            </a:r>
            <a:endParaRPr lang="es-MX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63" y="144463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78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5"/>
            <a:ext cx="4104456" cy="547260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82383"/>
            <a:ext cx="4119922" cy="549322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419872" y="260648"/>
            <a:ext cx="21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SUC. CARLOS AMAYA</a:t>
            </a:r>
            <a:endParaRPr lang="es-MX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8567"/>
            <a:ext cx="1694835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00188" y="1490661"/>
            <a:ext cx="6858000" cy="38576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8920"/>
            <a:ext cx="4992554" cy="28083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682" y="5949280"/>
            <a:ext cx="1566808" cy="6889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20072" y="620688"/>
            <a:ext cx="183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SUC. SAN ANGEL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84448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107</Words>
  <Application>Microsoft Office PowerPoint</Application>
  <PresentationFormat>Presentación en pantalla (4:3)</PresentationFormat>
  <Paragraphs>58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Impact</vt:lpstr>
      <vt:lpstr>Times New Roman</vt:lpstr>
      <vt:lpstr>Office Theme</vt:lpstr>
      <vt:lpstr> DELIMITAR AREA DE GARANTIAS CON CINTA DE TRANSITO AMARILLA. COLOCAR LETRERO DE IDENTIFICACION.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DELIMITAR AREA DE GARANTIAS CON CINTA DE TRANSITO AMARILLA. COLOCAR LETRERO DE IDENTIFICACION.</dc:title>
  <dc:creator>Owner</dc:creator>
  <cp:lastModifiedBy>Usuario1</cp:lastModifiedBy>
  <cp:revision>7</cp:revision>
  <dcterms:created xsi:type="dcterms:W3CDTF">2016-08-08T15:16:59Z</dcterms:created>
  <dcterms:modified xsi:type="dcterms:W3CDTF">2016-11-09T01:00:43Z</dcterms:modified>
</cp:coreProperties>
</file>