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7010400" cy="92360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6634DF5-9A7E-4E41-BB59-37C03A017169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9F9489F-4549-4E0B-86BB-2335BB6D6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25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A0ADA8-7C63-494C-969C-F4A917BD44C2}" type="datetimeFigureOut">
              <a:rPr lang="es-MX" smtClean="0"/>
              <a:t>03/03/2018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C8563DB-AFEB-4775-A815-DED981CB92D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Jorp\Desktop\logo dibujado Mas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85728"/>
            <a:ext cx="4104456" cy="2004735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571604" y="3071810"/>
            <a:ext cx="5886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s-MX" sz="2400" b="0" i="0" u="none" strike="noStrike" dirty="0" smtClean="0">
                <a:solidFill>
                  <a:srgbClr val="000000"/>
                </a:solidFill>
                <a:latin typeface="Berlin Sans FB" pitchFamily="34" charset="0"/>
              </a:rPr>
              <a:t>Act-145/Enero 2018</a:t>
            </a:r>
          </a:p>
          <a:p>
            <a:pPr algn="ctr" fontAlgn="b"/>
            <a:r>
              <a:rPr lang="es-MX" sz="2400" dirty="0" smtClean="0">
                <a:latin typeface="Berlin Sans FB" pitchFamily="34" charset="0"/>
              </a:rPr>
              <a:t>Crear censo de detallistas del territorio e identificar los detallistas a prospectar.</a:t>
            </a:r>
            <a:endParaRPr lang="es-MX" sz="2400" b="0" i="0" u="none" strike="noStrike" dirty="0">
              <a:solidFill>
                <a:srgbClr val="000000"/>
              </a:solidFill>
              <a:latin typeface="Berlin Sans FB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158" y="5072074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s-MX" sz="2400" b="0" i="0" u="none" strike="noStrike" dirty="0" smtClean="0">
                <a:solidFill>
                  <a:srgbClr val="000000"/>
                </a:solidFill>
                <a:latin typeface="Berlin Sans FB" pitchFamily="34" charset="0"/>
              </a:rPr>
              <a:t>Objetivo</a:t>
            </a:r>
          </a:p>
          <a:p>
            <a:pPr algn="ctr" fontAlgn="b"/>
            <a:r>
              <a:rPr lang="es-MX" sz="2400" dirty="0" smtClean="0">
                <a:latin typeface="Berlin Sans FB" pitchFamily="34" charset="0"/>
              </a:rPr>
              <a:t>Detectar nuevas oportunidades para generar nuevos negocios buscando incrementar la rentabilidad.</a:t>
            </a:r>
            <a:endParaRPr lang="es-MX" sz="2400" b="0" i="0" u="none" strike="noStrike" dirty="0">
              <a:solidFill>
                <a:srgbClr val="00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8662" y="1357298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Cobertura de mercado (Cancún)</a:t>
            </a:r>
            <a:endParaRPr lang="es-MX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500034" y="2071680"/>
          <a:ext cx="8143932" cy="2119320"/>
        </p:xfrm>
        <a:graphic>
          <a:graphicData uri="http://schemas.openxmlformats.org/drawingml/2006/table">
            <a:tbl>
              <a:tblPr/>
              <a:tblGrid>
                <a:gridCol w="3832438"/>
                <a:gridCol w="1982296"/>
                <a:gridCol w="2329198"/>
              </a:tblGrid>
              <a:tr h="2649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Cobertura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9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</a:tr>
              <a:tr h="26491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Exclusivo JCI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6491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Mixto JCI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6491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Exclusivo Competencia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6491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Mixto Competencia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6491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Negocios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6491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Cobertura Total JCI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00232" y="85723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Indicadores de presencia y potencial de mercado (Cancún</a:t>
            </a:r>
            <a:r>
              <a:rPr lang="es-MX" dirty="0" smtClean="0"/>
              <a:t>)</a:t>
            </a:r>
            <a:endParaRPr lang="es-MX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42910" y="1785926"/>
          <a:ext cx="7500988" cy="3295650"/>
        </p:xfrm>
        <a:graphic>
          <a:graphicData uri="http://schemas.openxmlformats.org/drawingml/2006/table">
            <a:tbl>
              <a:tblPr/>
              <a:tblGrid>
                <a:gridCol w="3570340"/>
                <a:gridCol w="1965324"/>
                <a:gridCol w="1965324"/>
              </a:tblGrid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presencia en inventario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presencia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Febrero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2018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LTH HI-TEC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0.04878049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OPTIMA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0.07317073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0.45528455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0.1300813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DIENER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0.00813008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CRONOS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LTH TAXI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LTH SUV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 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LTH GOLF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LTH MARINA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0.16260163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LTH SOLAR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0.06504065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NEGOCIOS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Febrero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2018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14348" y="357166"/>
          <a:ext cx="7786743" cy="1804982"/>
        </p:xfrm>
        <a:graphic>
          <a:graphicData uri="http://schemas.openxmlformats.org/drawingml/2006/table">
            <a:tbl>
              <a:tblPr/>
              <a:tblGrid>
                <a:gridCol w="3706353"/>
                <a:gridCol w="2040195"/>
                <a:gridCol w="2040195"/>
              </a:tblGrid>
              <a:tr h="23812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presencia </a:t>
                      </a: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 </a:t>
                      </a:r>
                      <a:r>
                        <a:rPr lang="es-MX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filtros y aceites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presencia filtros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Febrero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2018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19526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ACEITE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5.99186992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AIRE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0.48780488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GASOLINA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1.02439024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TRANS. AUTOMATICA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NEGOCIOS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Febrero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2018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714348" y="2428868"/>
          <a:ext cx="7786743" cy="1181100"/>
        </p:xfrm>
        <a:graphic>
          <a:graphicData uri="http://schemas.openxmlformats.org/drawingml/2006/table">
            <a:tbl>
              <a:tblPr/>
              <a:tblGrid>
                <a:gridCol w="3706353"/>
                <a:gridCol w="2040195"/>
                <a:gridCol w="2040195"/>
              </a:tblGrid>
              <a:tr h="2000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presencia servicio pesado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presencia servicio pesado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Febrero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2018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0.10569106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NEGOCIOS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Febrero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2018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14348" y="3786190"/>
          <a:ext cx="7858180" cy="2303145"/>
        </p:xfrm>
        <a:graphic>
          <a:graphicData uri="http://schemas.openxmlformats.org/drawingml/2006/table">
            <a:tbl>
              <a:tblPr/>
              <a:tblGrid>
                <a:gridCol w="3685694"/>
                <a:gridCol w="2086243"/>
                <a:gridCol w="2086243"/>
              </a:tblGrid>
              <a:tr h="14397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presencia de </a:t>
                      </a: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comercialización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3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presencia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Febrero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2018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397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Fachadas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0.01626016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Exhibidores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0.11382114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Luminosos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Anuncios banqueta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0.10569106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Laminas/posters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0.02439024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Tablas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Lista de precios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Lonas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76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NEGOCIOS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Febrero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2018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00166" y="21429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Clientes detallistas</a:t>
            </a:r>
            <a:endParaRPr lang="es-MX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2844" y="642926"/>
          <a:ext cx="8786876" cy="6000783"/>
        </p:xfrm>
        <a:graphic>
          <a:graphicData uri="http://schemas.openxmlformats.org/drawingml/2006/table">
            <a:tbl>
              <a:tblPr/>
              <a:tblGrid>
                <a:gridCol w="2089586"/>
                <a:gridCol w="2232430"/>
                <a:gridCol w="2232430"/>
                <a:gridCol w="2232430"/>
              </a:tblGrid>
              <a:tr h="141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Folio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DEL CLIENTE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MUNICIPIO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1099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Gas Del Caribe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1035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Corporativo Empresarial Solar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1121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Gerardo Martinez Bringas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5531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Convenio Con Taxistas de Andres Qui 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Autotransportes Ejecutivos del Valle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Repuestos Automotrices Quintal SA de CVe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187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Lubrica Express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273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Servicios Internacionales Marinos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5501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Ral Industrial And Marine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Rent. y Oper. de Motos El Sol de Isla Mujeres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Talleres Econo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1020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Alfonso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Vazquez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Espinosa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1079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Compañia Mexicana de Traslado de Valores S.A de C.V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334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Performance Boats S.A. de C.V.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5491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YACHT EXPERIENCE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Automotriz Toy del Sureste, S. de RL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1224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Alfonso Miranda Mendieta 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473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 Matriz S.A DE C.V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Eduardo Manuel Espejo Brandy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Ferreteria Fernan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Sergio Azcari Velazquez Baeza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5493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ENRIQUE RAMIREZ GONZALEZ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5498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Evelyn Abigail Largo Lopez 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Ferrero Industrial SA de CV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Isidro Rivera Lara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1056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Juan Felipe Olmos Zapata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897" marR="2897" marT="2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14282" y="142849"/>
          <a:ext cx="8786876" cy="6615175"/>
        </p:xfrm>
        <a:graphic>
          <a:graphicData uri="http://schemas.openxmlformats.org/drawingml/2006/table">
            <a:tbl>
              <a:tblPr/>
              <a:tblGrid>
                <a:gridCol w="2196719"/>
                <a:gridCol w="2196719"/>
                <a:gridCol w="2196719"/>
                <a:gridCol w="2196719"/>
              </a:tblGrid>
              <a:tr h="135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Luis Ismael Pat Cocom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5505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de los Angeles Garcia Toledo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Paola Peregrina Escamilla Pacheco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5537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Serafin Poot Chan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5500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Adrian Velazquez Rosales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1156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Agregados y Maquinaria del Caribe SA de CV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247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Aida Margarita Chi Canche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1140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Alberto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Nicolas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Olvera Islas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1134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Alejandro Navarro Flores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1236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Amada del Pilar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Hernandez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Peniche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1114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Andres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Soto Estrada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Arrenda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Planet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Car SA de CV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5495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AUTOSYS CORP SA DE CV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1235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Bahia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Golf Cars S.A. de C.V.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5499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Bruno Cesar Lona Tello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Centro de Servicio del Caribe SA de CV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Chuil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cab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Oscar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Rene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1226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Ciros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del Caribe S.A. de C.V.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1086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Club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Almirante SA de CV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1097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Comision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Federal de Electricidad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1085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Anda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Davila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Eduardo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5507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Dionisio Mora Nava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1208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Distribuidora de Lubricantes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Maral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 de RL de CV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1137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Edgar Fabian Villafuerte Lopez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1006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Elizabeth Jimenez Carreon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Ermilo May May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Euro Assistance SA de CV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1075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Floridalma Juana Juarez Ramirez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5496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Gerardo Aziel Cordero Villanueva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5504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Gibran Argenis Cervantes Cachon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1218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Implementos y Maquinaria del Surest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61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5509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JOHAN CHRISTIAN HERNANDEZ FONSECA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5502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Jose Francisco Lazaro de la Cruz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5494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JOSE LUIS NOVELO RODRIGUEZ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6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Jose Manuel Mosqueda Cruz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5538</a:t>
                      </a:r>
                    </a:p>
                  </a:txBody>
                  <a:tcPr marL="2221" marR="2221" marT="22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Juliana Vargas Torres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5508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LEZMAN SA DE CV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1225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Lidia Patricia Razo Gonzalez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2221" marR="2221" marT="22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2843" y="142851"/>
          <a:ext cx="8858315" cy="6500850"/>
        </p:xfrm>
        <a:graphic>
          <a:graphicData uri="http://schemas.openxmlformats.org/drawingml/2006/table">
            <a:tbl>
              <a:tblPr/>
              <a:tblGrid>
                <a:gridCol w="1414496"/>
                <a:gridCol w="4384715"/>
                <a:gridCol w="1529552"/>
                <a:gridCol w="1529552"/>
              </a:tblGrid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389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Lorena Andrade Oropeza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1142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Luis Alberto Poot Perez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Magaña Galue Eliezer Ausencio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Malena Zeinab Abdul Hadi Moreno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5533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Marco Estefano Hernandez Meza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5525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MARGELY SAYURI CAN LIZAMA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313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María del Carmen Hidalgo Osorio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del Sol Jimenez Flores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5532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ISABEL DENS CANUL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Maribel Chan Rueda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Martha Elena Mendoza Castillo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1049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Miguel Cruz de la Cruz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NBC Boats S.A. de C.V.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Omar Eleuterio Mena Camelo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1119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Operadora de Marinas SA de CV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1152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Operadora Delta Cimentaciones SA de CV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Operadora y Administradora Galue S.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1128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Paredes Quintal Roberto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Partes Automotrices Canto SA de CV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5526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PHILIPPE ALFONSO AGUSTIN JEAN FIGUE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5488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PLANET CAR GROUP LDLD S.A DE C.V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1065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Pomol Sosa Maria de los Angeles 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Promotora Xel-Ha S.A. de C.V.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1136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Raul Garcia Esquivel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1242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Refaccionaria A-F S.A. de C.V.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1044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Refaccionaria Medina SA de CV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1096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Rivas Hugo Leonel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1228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Roger Rodriguez Villa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1170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Ruth Noemi Mugarte Blanco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95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Sergio Orlando Mendoza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Sanchez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4546" marR="4546" marT="4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546" marR="4546" marT="4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42845" y="142851"/>
          <a:ext cx="8786873" cy="5318136"/>
        </p:xfrm>
        <a:graphic>
          <a:graphicData uri="http://schemas.openxmlformats.org/drawingml/2006/table">
            <a:tbl>
              <a:tblPr/>
              <a:tblGrid>
                <a:gridCol w="1497762"/>
                <a:gridCol w="4293587"/>
                <a:gridCol w="1497762"/>
                <a:gridCol w="1497762"/>
              </a:tblGrid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5503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Seven Seas Marine S.R. L de C.V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1095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Severino Hidalgo Alejandre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1083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Teresita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Jesus Navarro Zapata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1227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Tomas Galicia Ortega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1218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Victor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Jesus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Huerta Aguilera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Wilberth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Alejandro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Velazquez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Baeza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1038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Yachtcancun.com SA de CV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Marina Chac Chi S.S de R.L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Sergio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Azcari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Velazquez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Baeza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5544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Carlos isai Garcia Macias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5545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Mantenimiento Integral Motriz S.A de C.V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Autopartes El Abuelo S.A de C.V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Irma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Maria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Pacheco Paredes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Mercalub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S.A de C.V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Controladora </a:t>
                      </a:r>
                      <a:r>
                        <a:rPr lang="es-MX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Dolphin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S.A de C.V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Laura Gabriela Michel Flores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Implementos y Maquinaria del Surest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Teresita Hernandez Espino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sociedad cooperativa de transporte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victor manuel barrera cordova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mario alberto muñoz rodriguez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Ricardo Bichara Kawas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protecion y soporte 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Teresita hernandez espino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Emmanuel Mirabent Pizarro Suarez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ricardo lopez y mendoza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carlos marin avila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lubricantes Euromex Especializados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Antonio Gamboa Garcia </a:t>
                      </a:r>
                    </a:p>
                  </a:txBody>
                  <a:tcPr marL="4703" marR="4703" marT="4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BENITO JUAREZ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QUINTANA ROO </a:t>
                      </a:r>
                    </a:p>
                  </a:txBody>
                  <a:tcPr marL="4703" marR="4703" marT="47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71604" y="21429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Clientes prospectos</a:t>
            </a:r>
            <a:endParaRPr lang="es-MX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5" y="642916"/>
          <a:ext cx="8858311" cy="4562964"/>
        </p:xfrm>
        <a:graphic>
          <a:graphicData uri="http://schemas.openxmlformats.org/drawingml/2006/table">
            <a:tbl>
              <a:tblPr/>
              <a:tblGrid>
                <a:gridCol w="642941"/>
                <a:gridCol w="964149"/>
                <a:gridCol w="546589"/>
                <a:gridCol w="2328947"/>
                <a:gridCol w="2079416"/>
                <a:gridCol w="510319"/>
                <a:gridCol w="811595"/>
                <a:gridCol w="974355"/>
              </a:tblGrid>
              <a:tr h="428630">
                <a:tc gridSpan="8">
                  <a:txBody>
                    <a:bodyPr/>
                    <a:lstStyle/>
                    <a:p>
                      <a:pPr algn="ctr" fontAlgn="b"/>
                      <a:endParaRPr lang="es-MX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66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TERRITORIO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CIUDAD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Nombre_Sucursal 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Calle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 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Colonia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44712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AUTOS POPULARES DEL CARIBE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TULUN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77500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69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AUTOPARTES JAPON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TALLERES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PUERTO JUAREZ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77510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69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AUTOSERVICIO ALES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LOPEZ PORTILLO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REGION 92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77516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752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CHETUMAL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ELECTRICO AUTOMOTRIZ SOSA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CALZ. VERACRUZ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PLUTARCO ELIAS CALLES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77098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12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CHETUMAL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 ACEITERO REFACCIONARIA Y TALLER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MORELOS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77500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69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REFACCIONARIA VARGAS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LOPEZ PORTILLO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REGION 102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77538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REFACCIONARIA CALIMAR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LOPEZ PORTILLO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SUPERMANZANA 62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77500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69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REFACCIONARIA Y TALLER ELECTRICO AYACA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TALLERES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REGION 93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77500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12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CHETUMAL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REFACCIONARIA Y TALLER LIBROLL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HEROES DE CHAPULTEPEC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125A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77000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12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FM DISTRIBUCION Y REPRESENTACION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AV. FRANCISCO I MADERO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SMZ 92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77516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SERVIMAX UXMAL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AV. UXMAL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SUPERMANZANA 63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77513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8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REFACCIONARIA JIREH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KAHAH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REGION 230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77516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73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REFACCIONARIA EL PEYUCO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AV. LEONA VICARIO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REGION 231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77533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70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CHETUMAL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SERVICIO INDEPENDENCIA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INDEPENDENCIA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432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GUSTAVO GUTIERREZ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77000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5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REFACCIONARIA TALLER MEDINA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FRANCISCO I MADERO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L-21 M-5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PUERTO SUPERMANZA 6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77524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69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ACCESORIOS Y COLISION CARIBE 2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LEONA VICARIO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L-1 M-11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REGION 231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77510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514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HC MOTOSERVICIO ITALIKA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UXMAL 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L-12 M-40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SUPERMANZANA 63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77513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12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CHETUMAL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CHETUMAL AUTOPARTES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ALVARO OBREGON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77000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12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REFACCIONARIA CTM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CTM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SMZ 73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77500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566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PLAYA DEL CARMEN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LUBRIPLAYA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CALLE 66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LUIS DONALDO COLOSIO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77400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12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CLUTCH Y FRENOS AVENDAÑO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LOPEZ PORTILLO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L-10 M-19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 60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77514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61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REFACCIONARIA MIDAS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YAXCHILAN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L-86 M-11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SUPERMANZANA 25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77509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5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CANCUN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Q.ROO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MUSHI SA DE CV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AV. LOPEZ PORTILLO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SN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CENTRO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77513</a:t>
                      </a:r>
                    </a:p>
                  </a:txBody>
                  <a:tcPr marL="5161" marR="5161" marT="5161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298</TotalTime>
  <Words>1720</Words>
  <Application>Microsoft Office PowerPoint</Application>
  <PresentationFormat>Presentación en pantalla (4:3)</PresentationFormat>
  <Paragraphs>825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Berlin Sans FB</vt:lpstr>
      <vt:lpstr>Calibri</vt:lpstr>
      <vt:lpstr>Franklin Gothic Book</vt:lpstr>
      <vt:lpstr>Perpetua</vt:lpstr>
      <vt:lpstr>Wingdings 2</vt:lpstr>
      <vt:lpstr>Equidad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CXC</dc:creator>
  <cp:lastModifiedBy>usuario</cp:lastModifiedBy>
  <cp:revision>1</cp:revision>
  <cp:lastPrinted>2018-03-03T14:09:04Z</cp:lastPrinted>
  <dcterms:created xsi:type="dcterms:W3CDTF">2018-03-02T17:54:15Z</dcterms:created>
  <dcterms:modified xsi:type="dcterms:W3CDTF">2018-03-03T14:09:42Z</dcterms:modified>
</cp:coreProperties>
</file>