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744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06/03/2018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2987" y="2276872"/>
            <a:ext cx="7772400" cy="1829761"/>
          </a:xfrm>
        </p:spPr>
        <p:txBody>
          <a:bodyPr>
            <a:normAutofit/>
          </a:bodyPr>
          <a:lstStyle/>
          <a:p>
            <a:r>
              <a:rPr lang="es-MX" dirty="0" smtClean="0"/>
              <a:t>Programa de visitas a clientes</a:t>
            </a:r>
            <a:br>
              <a:rPr lang="es-MX" dirty="0" smtClean="0"/>
            </a:br>
            <a:r>
              <a:rPr lang="es-MX" sz="1800" dirty="0" smtClean="0"/>
              <a:t>Act-141</a:t>
            </a:r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pPr algn="l"/>
            <a:r>
              <a:rPr lang="es-MX" dirty="0" smtClean="0"/>
              <a:t>Acción…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62514" y="2780928"/>
            <a:ext cx="7772400" cy="1199704"/>
          </a:xfrm>
        </p:spPr>
        <p:txBody>
          <a:bodyPr>
            <a:noAutofit/>
          </a:bodyPr>
          <a:lstStyle/>
          <a:p>
            <a:r>
              <a:rPr lang="es-MX" sz="3200" dirty="0" smtClean="0"/>
              <a:t>Desarrollar un proceso que permita ser mas eficaces en la ejecución de ventas a través de la supervisión directa</a:t>
            </a:r>
            <a:endParaRPr lang="es-MX" sz="3200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5" y="1916832"/>
            <a:ext cx="893778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768</TotalTime>
  <Words>26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Programa de visitas a clientes Act-141</vt:lpstr>
      <vt:lpstr>Acción…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Institucionalizar imagen de la Empresa Act-206</dc:title>
  <dc:creator>MAYRITA TAPIA</dc:creator>
  <cp:lastModifiedBy>Acomuladoresbarrera1</cp:lastModifiedBy>
  <cp:revision>58</cp:revision>
  <dcterms:created xsi:type="dcterms:W3CDTF">2015-04-27T18:00:39Z</dcterms:created>
  <dcterms:modified xsi:type="dcterms:W3CDTF">2018-03-06T17:04:30Z</dcterms:modified>
</cp:coreProperties>
</file>