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8" r:id="rId6"/>
    <p:sldId id="269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2" autoAdjust="0"/>
  </p:normalViewPr>
  <p:slideViewPr>
    <p:cSldViewPr>
      <p:cViewPr>
        <p:scale>
          <a:sx n="73" d="100"/>
          <a:sy n="73" d="100"/>
        </p:scale>
        <p:origin x="-734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12/03/2018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987" y="2276872"/>
            <a:ext cx="7772400" cy="1829761"/>
          </a:xfrm>
        </p:spPr>
        <p:txBody>
          <a:bodyPr>
            <a:normAutofit/>
          </a:bodyPr>
          <a:lstStyle/>
          <a:p>
            <a:r>
              <a:rPr lang="es-MX" dirty="0" smtClean="0"/>
              <a:t>Oportunidades en Ventas</a:t>
            </a:r>
            <a:br>
              <a:rPr lang="es-MX" dirty="0" smtClean="0"/>
            </a:br>
            <a:r>
              <a:rPr lang="es-MX" sz="1800" dirty="0" smtClean="0"/>
              <a:t>Act-138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768334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2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6503"/>
            <a:ext cx="862406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0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2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21413" y="2132856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Se genera plan de acción con clientes con saldos a mas de 30 días, se detienen pedidos y se visitan para llegar a un acuerdo favorable, solo se les vende estrictamente de contado mientras liquida el adeudo.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521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Acción…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62514" y="2780928"/>
            <a:ext cx="7772400" cy="1199704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tx1"/>
                </a:solidFill>
              </a:rPr>
              <a:t>Contar con un proceso que nos permita enfocar los recursos y esfuerzos de la empresa en las áreas de oportunidad claramente identificadas.</a:t>
            </a:r>
            <a:endParaRPr lang="es-MX" sz="32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750751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4002250" y="772757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" y="1772816"/>
            <a:ext cx="44010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0" y="4614214"/>
            <a:ext cx="4280154" cy="99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43372" y="214290"/>
            <a:ext cx="34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Análisis</a:t>
            </a:r>
            <a:endParaRPr lang="es-MX" sz="3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44" y="2204864"/>
            <a:ext cx="429172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11490" y="1196752"/>
            <a:ext cx="580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Mezcla de Producto Enero 17/18</a:t>
            </a:r>
            <a:endParaRPr lang="es-MX" sz="24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491645" y="5319216"/>
            <a:ext cx="4400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/>
              <a:t>Se registra una caída de 228 Acumuladores Enero 2017 vs 2018.</a:t>
            </a:r>
          </a:p>
          <a:p>
            <a:pPr algn="just"/>
            <a:r>
              <a:rPr lang="es-MX" sz="1600" dirty="0" smtClean="0"/>
              <a:t>En 2017 se genero un desabasto a demás de 2 incrementos en el Año, situación que afecto a nuestros clientes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3"/>
            <a:ext cx="4176464" cy="307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6" y="4653334"/>
            <a:ext cx="4667560" cy="11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143372" y="214290"/>
            <a:ext cx="34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Análisis</a:t>
            </a:r>
            <a:endParaRPr lang="es-MX" sz="36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002250" y="772757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00" y="1916832"/>
            <a:ext cx="4324913" cy="290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70587" y="1187460"/>
            <a:ext cx="539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/>
              <a:t>Mezcla de Producto </a:t>
            </a:r>
            <a:r>
              <a:rPr lang="es-MX" sz="2400" b="1" dirty="0" smtClean="0"/>
              <a:t>Febrero </a:t>
            </a:r>
            <a:r>
              <a:rPr lang="es-MX" sz="2400" b="1" dirty="0"/>
              <a:t>17/18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16016" y="5285740"/>
            <a:ext cx="426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/>
              <a:t>Empieza a ganar terreno nuevamente la venta de Acumuladores, pero cae considerablemente la venta de lubricantes  en 2018 comparado con 2017, se toman acciones y se lanzan promociones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61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"/>
          <p:cNvCxnSpPr/>
          <p:nvPr/>
        </p:nvCxnSpPr>
        <p:spPr>
          <a:xfrm>
            <a:off x="4000496" y="750751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" y="843856"/>
            <a:ext cx="4040805" cy="25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55" y="912178"/>
            <a:ext cx="4894894" cy="253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355975" y="390562"/>
            <a:ext cx="406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+mj-lt"/>
              </a:rPr>
              <a:t>Análisis por Cliente</a:t>
            </a:r>
            <a:endParaRPr lang="es-MX" sz="2400" b="1" dirty="0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4" y="3573016"/>
            <a:ext cx="8095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+mj-lt"/>
              </a:rPr>
              <a:t>Se mantiene la venta promedio con top de  clientes, Barcel figura entre los primeros 10 enero 2018 como cliente potencial.</a:t>
            </a:r>
          </a:p>
          <a:p>
            <a:pPr algn="just"/>
            <a:endParaRPr lang="es-MX" sz="2000" dirty="0" smtClean="0">
              <a:latin typeface="+mj-lt"/>
            </a:endParaRPr>
          </a:p>
          <a:p>
            <a:pPr algn="just"/>
            <a:r>
              <a:rPr lang="es-MX" sz="2000" dirty="0" smtClean="0">
                <a:latin typeface="+mj-lt"/>
              </a:rPr>
              <a:t>Bimbo Incrementa su venta un 49%, se implementan platicas y mantenimientos preventivos a los acumuladores, esto da confianza a nuestro cliente y se refleja en las compras 2018</a:t>
            </a:r>
          </a:p>
          <a:p>
            <a:pPr algn="just"/>
            <a:endParaRPr lang="es-MX" sz="2000" dirty="0" smtClean="0">
              <a:latin typeface="+mj-lt"/>
            </a:endParaRPr>
          </a:p>
          <a:p>
            <a:pPr algn="just"/>
            <a:r>
              <a:rPr lang="es-MX" sz="2000" dirty="0" smtClean="0">
                <a:latin typeface="+mj-lt"/>
              </a:rPr>
              <a:t>Gerardo López C. disminuye un 21% su venta, se detienen pedidos por adeudo.</a:t>
            </a:r>
            <a:endParaRPr lang="es-MX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6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8404" y="3861048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Se incrementa la venta promedio, en comparación con 2017, han crecido y se han mantenido clientes importantes como Bimbo, Y Sigma</a:t>
            </a:r>
          </a:p>
          <a:p>
            <a:pPr algn="just"/>
            <a:r>
              <a:rPr lang="es-MX" sz="2000" dirty="0" smtClean="0"/>
              <a:t>BYB Acumuladores deja de comprar, se suspende su crédito y se congela la cuenta, tiene una adeudo con JCI y con Acumuladores Barrera.</a:t>
            </a:r>
          </a:p>
          <a:p>
            <a:pPr algn="just"/>
            <a:r>
              <a:rPr lang="es-MX" sz="2000" dirty="0" smtClean="0"/>
              <a:t>Figuran clientes en 2018 , que no estaban en el top 10 como, chicano, Luis Antonio Nicolás y Génesis Acumuladores</a:t>
            </a:r>
            <a:endParaRPr lang="es-MX" sz="2000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4355975" y="390562"/>
            <a:ext cx="406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+mj-lt"/>
              </a:rPr>
              <a:t>Análisis por Cliente</a:t>
            </a:r>
            <a:endParaRPr lang="es-MX" sz="2400" b="1" dirty="0"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4000496" y="750751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253"/>
            <a:ext cx="410445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29" y="982640"/>
            <a:ext cx="4757486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3 Conector recto"/>
          <p:cNvCxnSpPr/>
          <p:nvPr/>
        </p:nvCxnSpPr>
        <p:spPr>
          <a:xfrm>
            <a:off x="4000496" y="753586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55576" y="1761077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Se identifica un descenso considerable  del 48% en la venta de lubricante tomando como referencia los periodos</a:t>
            </a:r>
          </a:p>
          <a:p>
            <a:pPr algn="just"/>
            <a:r>
              <a:rPr lang="es-MX" sz="2800" dirty="0" smtClean="0"/>
              <a:t> Febrero-2017 y febrero 2018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 smtClean="0"/>
              <a:t>Se implementan promociones e incentivos para poder clocar el producto y subir la venta considerablemente.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209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2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93" y="1187267"/>
            <a:ext cx="3533379" cy="486916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78159"/>
            <a:ext cx="3651870" cy="486916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4384462" y="144890"/>
            <a:ext cx="330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Promociones Marzo</a:t>
            </a:r>
            <a:r>
              <a:rPr lang="es-MX" sz="2800" b="1" dirty="0" smtClean="0"/>
              <a:t> </a:t>
            </a:r>
            <a:r>
              <a:rPr lang="es-MX" b="1" dirty="0" smtClean="0"/>
              <a:t>2018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119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2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10" y="6780"/>
            <a:ext cx="1450590" cy="76756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000496" y="190654"/>
            <a:ext cx="381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+mj-lt"/>
              </a:rPr>
              <a:t>Antigüedad de Saldos</a:t>
            </a:r>
            <a:endParaRPr lang="es-MX" sz="24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9" y="1196752"/>
            <a:ext cx="401955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36" y="2420888"/>
            <a:ext cx="432435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0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1513</TotalTime>
  <Words>335</Words>
  <Application>Microsoft Office PowerPoint</Application>
  <PresentationFormat>Presentación en pantalla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Oportunidades en Ventas Act-138</vt:lpstr>
      <vt:lpstr>Acción…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MAYRITA TAPIA</dc:creator>
  <cp:lastModifiedBy>Acomuladoresbarrera1</cp:lastModifiedBy>
  <cp:revision>86</cp:revision>
  <dcterms:created xsi:type="dcterms:W3CDTF">2015-04-27T18:00:39Z</dcterms:created>
  <dcterms:modified xsi:type="dcterms:W3CDTF">2018-03-12T23:37:32Z</dcterms:modified>
</cp:coreProperties>
</file>