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1" r:id="rId4"/>
    <p:sldId id="267" r:id="rId5"/>
    <p:sldId id="265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94660"/>
  </p:normalViewPr>
  <p:slideViewPr>
    <p:cSldViewPr>
      <p:cViewPr>
        <p:scale>
          <a:sx n="60" d="100"/>
          <a:sy n="60" d="100"/>
        </p:scale>
        <p:origin x="-1310" y="-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07561-8F7F-4AE3-B1E2-59A5A2C496C6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809C4-D42C-4000-9FA4-3A973167DBA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3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809C4-D42C-4000-9FA4-3A973167DBAB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222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2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0C075-8279-46B6-811D-5B07DE277947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00253D2-B125-41F6-9601-88EABBD8591C}" type="datetimeFigureOut">
              <a:rPr lang="es-MX" smtClean="0"/>
              <a:pPr/>
              <a:t>13/03/2018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88D93B-1709-451E-96FA-0E29991FA7F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2987" y="2564904"/>
            <a:ext cx="7772400" cy="1829761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Reuniones Mensuales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sz="1800" dirty="0" smtClean="0"/>
              <a:t>Act-166</a:t>
            </a:r>
            <a:br>
              <a:rPr lang="es-MX" sz="1800" dirty="0" smtClean="0"/>
            </a:br>
            <a:r>
              <a:rPr lang="es-MX" sz="1800" dirty="0" smtClean="0"/>
              <a:t/>
            </a:r>
            <a:br>
              <a:rPr lang="es-MX" sz="1800" dirty="0" smtClean="0"/>
            </a:br>
            <a:r>
              <a:rPr lang="es-MX" sz="1800" dirty="0"/>
              <a:t>	</a:t>
            </a:r>
            <a:endParaRPr lang="es-MX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723" y="908720"/>
            <a:ext cx="7772400" cy="1829761"/>
          </a:xfrm>
        </p:spPr>
        <p:txBody>
          <a:bodyPr anchor="t" anchorCtr="0">
            <a:normAutofit/>
          </a:bodyPr>
          <a:lstStyle/>
          <a:p>
            <a:pPr algn="l"/>
            <a:r>
              <a:rPr lang="es-MX" b="0" dirty="0" smtClean="0"/>
              <a:t>Acción…</a:t>
            </a:r>
            <a:endParaRPr lang="es-MX" b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708920"/>
            <a:ext cx="8496944" cy="3236940"/>
          </a:xfrm>
        </p:spPr>
        <p:txBody>
          <a:bodyPr>
            <a:noAutofit/>
          </a:bodyPr>
          <a:lstStyle/>
          <a:p>
            <a:r>
              <a:rPr lang="es-MX" sz="2400" dirty="0">
                <a:solidFill>
                  <a:schemeClr val="tx1"/>
                </a:solidFill>
              </a:rPr>
              <a:t>Realizar reuniones mensuales para revisar resultados vs. objetivo de </a:t>
            </a:r>
            <a:r>
              <a:rPr lang="es-MX" sz="2400" dirty="0" err="1">
                <a:solidFill>
                  <a:schemeClr val="tx1"/>
                </a:solidFill>
              </a:rPr>
              <a:t>Scorecard</a:t>
            </a:r>
            <a:r>
              <a:rPr lang="es-MX" sz="2400" dirty="0">
                <a:solidFill>
                  <a:schemeClr val="tx1"/>
                </a:solidFill>
              </a:rPr>
              <a:t>, estrategias principales y planeación financiera, con las áreas . </a:t>
            </a:r>
          </a:p>
        </p:txBody>
      </p:sp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735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29374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Resultados del Mes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1691680" y="918048"/>
            <a:ext cx="5919947" cy="5811115"/>
            <a:chOff x="826524" y="836712"/>
            <a:chExt cx="7232650" cy="706115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524" y="836712"/>
              <a:ext cx="7232650" cy="374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34" y="4437112"/>
              <a:ext cx="7080250" cy="3460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CuadroTexto"/>
          <p:cNvSpPr txBox="1"/>
          <p:nvPr/>
        </p:nvSpPr>
        <p:spPr>
          <a:xfrm>
            <a:off x="3491880" y="293747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Resultados del Mes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1475656" y="992393"/>
            <a:ext cx="6696744" cy="5676967"/>
            <a:chOff x="1475656" y="836712"/>
            <a:chExt cx="6696744" cy="567696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836712"/>
              <a:ext cx="6286500" cy="318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989" y="4024412"/>
              <a:ext cx="6608411" cy="2489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12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6774" y="0"/>
            <a:ext cx="1237226" cy="695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5 Conector recto"/>
          <p:cNvCxnSpPr/>
          <p:nvPr/>
        </p:nvCxnSpPr>
        <p:spPr>
          <a:xfrm>
            <a:off x="4000496" y="642918"/>
            <a:ext cx="514350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214290"/>
            <a:ext cx="408463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3556835" y="284455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Evidencia</a:t>
            </a:r>
          </a:p>
          <a:p>
            <a:pPr algn="ctr"/>
            <a:endParaRPr lang="es-MX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1" y="1115700"/>
            <a:ext cx="348042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87908"/>
            <a:ext cx="367952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970802"/>
            <a:ext cx="3419872" cy="18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5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11024</TotalTime>
  <Words>38</Words>
  <Application>Microsoft Office PowerPoint</Application>
  <PresentationFormat>Presentación en pantalla (4:3)</PresentationFormat>
  <Paragraphs>11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Reuniones Mensuales Act-166   </vt:lpstr>
      <vt:lpstr>Acción…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Institucionalizar imagen de la Empresa Act-206</dc:title>
  <dc:creator>FERNANDO SANDOVAL</dc:creator>
  <cp:lastModifiedBy>Acomuladoresbarrera1</cp:lastModifiedBy>
  <cp:revision>375</cp:revision>
  <dcterms:created xsi:type="dcterms:W3CDTF">2015-04-27T18:00:39Z</dcterms:created>
  <dcterms:modified xsi:type="dcterms:W3CDTF">2018-03-13T23:05:16Z</dcterms:modified>
</cp:coreProperties>
</file>