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2" d="100"/>
          <a:sy n="62" d="100"/>
        </p:scale>
        <p:origin x="2448" y="-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041-7E07-46F9-BED9-A2D4AA8654DE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173-4808-4187-B5BA-D655454456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041-7E07-46F9-BED9-A2D4AA8654DE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173-4808-4187-B5BA-D655454456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041-7E07-46F9-BED9-A2D4AA8654DE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173-4808-4187-B5BA-D655454456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041-7E07-46F9-BED9-A2D4AA8654DE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173-4808-4187-B5BA-D655454456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041-7E07-46F9-BED9-A2D4AA8654DE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173-4808-4187-B5BA-D655454456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041-7E07-46F9-BED9-A2D4AA8654DE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173-4808-4187-B5BA-D655454456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041-7E07-46F9-BED9-A2D4AA8654DE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173-4808-4187-B5BA-D655454456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041-7E07-46F9-BED9-A2D4AA8654DE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173-4808-4187-B5BA-D655454456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041-7E07-46F9-BED9-A2D4AA8654DE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173-4808-4187-B5BA-D655454456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041-7E07-46F9-BED9-A2D4AA8654DE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173-4808-4187-B5BA-D655454456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D041-7E07-46F9-BED9-A2D4AA8654DE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173-4808-4187-B5BA-D655454456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D041-7E07-46F9-BED9-A2D4AA8654DE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4173-4808-4187-B5BA-D6554544569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205573" y="135464"/>
            <a:ext cx="6429921" cy="8850404"/>
            <a:chOff x="205573" y="135464"/>
            <a:chExt cx="6429921" cy="8850404"/>
          </a:xfrm>
        </p:grpSpPr>
        <p:pic>
          <p:nvPicPr>
            <p:cNvPr id="5" name="Imagen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1724" y="179512"/>
              <a:ext cx="6120952" cy="976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5 Rectángulo"/>
            <p:cNvSpPr/>
            <p:nvPr/>
          </p:nvSpPr>
          <p:spPr>
            <a:xfrm>
              <a:off x="209849" y="135464"/>
              <a:ext cx="6408712" cy="1196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209849" y="1405442"/>
              <a:ext cx="6408712" cy="6262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205573" y="7789692"/>
              <a:ext cx="3223427" cy="1196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3412067" y="7785245"/>
              <a:ext cx="3223427" cy="1196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" name="Picture 4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65"/>
            <a:stretch>
              <a:fillRect/>
            </a:stretch>
          </p:blipFill>
          <p:spPr bwMode="auto">
            <a:xfrm>
              <a:off x="3541590" y="7884368"/>
              <a:ext cx="2975202" cy="1000614"/>
            </a:xfrm>
            <a:prstGeom prst="rect">
              <a:avLst/>
            </a:prstGeom>
            <a:noFill/>
            <a:ln>
              <a:noFill/>
            </a:ln>
            <a:extLst/>
          </p:spPr>
        </p:pic>
      </p:grpSp>
      <p:sp>
        <p:nvSpPr>
          <p:cNvPr id="2" name="Rectángulo 1"/>
          <p:cNvSpPr/>
          <p:nvPr/>
        </p:nvSpPr>
        <p:spPr>
          <a:xfrm>
            <a:off x="1124744" y="2267744"/>
            <a:ext cx="46085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 smtClean="0"/>
              <a:t>Act-168</a:t>
            </a:r>
          </a:p>
          <a:p>
            <a:pPr algn="ctr"/>
            <a:r>
              <a:rPr lang="es-MX" sz="2400" dirty="0" smtClean="0"/>
              <a:t>Realizar </a:t>
            </a:r>
            <a:r>
              <a:rPr lang="es-MX" sz="2400" dirty="0"/>
              <a:t>toma física de inventarios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08720" y="3694837"/>
            <a:ext cx="50405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/>
              <a:t>Objetivo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Contar con procesos que ayude a un clima de control interno en las operaciones realizadas por personal de Distribuidor.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476672" y="8172400"/>
            <a:ext cx="274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Responsable: Verónica Vela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67431" y="143018"/>
            <a:ext cx="6450127" cy="8876545"/>
            <a:chOff x="203936" y="-31717"/>
            <a:chExt cx="6450127" cy="8876545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936" y="-31717"/>
              <a:ext cx="6450127" cy="8876545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664" y="7939308"/>
              <a:ext cx="2834886" cy="499915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76" y="1691680"/>
            <a:ext cx="3726414" cy="496855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220362" y="7020272"/>
            <a:ext cx="243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Acta final de resultados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59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0" b="12201"/>
          <a:stretch/>
        </p:blipFill>
        <p:spPr>
          <a:xfrm>
            <a:off x="723628" y="251520"/>
            <a:ext cx="5369668" cy="781812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32600" y="8388424"/>
            <a:ext cx="345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Toma física de inventario Fresnillo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047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 b="10626"/>
          <a:stretch/>
        </p:blipFill>
        <p:spPr>
          <a:xfrm>
            <a:off x="857250" y="107504"/>
            <a:ext cx="5143500" cy="792088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32600" y="8388424"/>
            <a:ext cx="345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Toma física de inventario Fresnillo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7427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5"/>
          <a:stretch/>
        </p:blipFill>
        <p:spPr>
          <a:xfrm>
            <a:off x="857250" y="179512"/>
            <a:ext cx="5143500" cy="81724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732600" y="8388424"/>
            <a:ext cx="345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Toma física de inventario Fresnillo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7693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67431" y="143018"/>
            <a:ext cx="6450127" cy="8876545"/>
            <a:chOff x="203936" y="-31717"/>
            <a:chExt cx="6450127" cy="8876545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936" y="-31717"/>
              <a:ext cx="6450127" cy="8876545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664" y="7939308"/>
              <a:ext cx="2834886" cy="499915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8"/>
          <a:stretch/>
        </p:blipFill>
        <p:spPr>
          <a:xfrm>
            <a:off x="1341843" y="1547664"/>
            <a:ext cx="4176464" cy="537659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2220362" y="7020272"/>
            <a:ext cx="243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Acta final de resultados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6175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1"/>
          <a:stretch/>
        </p:blipFill>
        <p:spPr>
          <a:xfrm rot="16200000">
            <a:off x="-501843" y="1806100"/>
            <a:ext cx="7861690" cy="475253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700808" y="8388424"/>
            <a:ext cx="346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Toma física de inventario Zacatecas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816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66" y="539552"/>
            <a:ext cx="4212468" cy="748883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700808" y="8388424"/>
            <a:ext cx="346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Toma física de inventario Zacatecas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242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8"/>
          <a:stretch/>
        </p:blipFill>
        <p:spPr>
          <a:xfrm>
            <a:off x="1165991" y="539552"/>
            <a:ext cx="4582071" cy="760109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700808" y="8388424"/>
            <a:ext cx="346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Toma física de inventario Zacatecas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61796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69</Words>
  <Application>Microsoft Office PowerPoint</Application>
  <PresentationFormat>Presentación en pantalla (4:3)</PresentationFormat>
  <Paragraphs>14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HECTOR MORALES DIAZ</cp:lastModifiedBy>
  <cp:revision>7</cp:revision>
  <dcterms:created xsi:type="dcterms:W3CDTF">2013-07-16T14:55:07Z</dcterms:created>
  <dcterms:modified xsi:type="dcterms:W3CDTF">2018-03-14T17:17:44Z</dcterms:modified>
</cp:coreProperties>
</file>