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7" r:id="rId4"/>
    <p:sldId id="265" r:id="rId5"/>
    <p:sldId id="266" r:id="rId6"/>
    <p:sldId id="270" r:id="rId7"/>
    <p:sldId id="269" r:id="rId8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7" d="100"/>
          <a:sy n="67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7466B73-240D-4FC7-8343-853B50F89C35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B389177-5417-408B-92B9-7DC28125887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99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9F99-8764-45BF-89B1-046ED7748950}" type="datetimeFigureOut">
              <a:rPr lang="es-MX" smtClean="0"/>
              <a:pPr/>
              <a:t>21/03/2018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5AB7-91FE-4A3F-B221-EF47133F52F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ACTIVIDAD PLAN DE DESARROLLO EDCII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2492896"/>
            <a:ext cx="8352928" cy="331236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b="1" dirty="0" smtClean="0">
                <a:solidFill>
                  <a:schemeClr val="tx2"/>
                </a:solidFill>
              </a:rPr>
              <a:t>DESCRIPCIÓN</a:t>
            </a:r>
          </a:p>
          <a:p>
            <a:pPr algn="just"/>
            <a:r>
              <a:rPr lang="es-MX" b="1" dirty="0"/>
              <a:t>Estructurar rutas de venta y reparto mensualmente en forma automática colocando a los clientes nuevos en forma lógica según su ubicación</a:t>
            </a:r>
            <a:r>
              <a:rPr lang="es-MX" b="1" dirty="0" smtClean="0"/>
              <a:t>.</a:t>
            </a:r>
          </a:p>
          <a:p>
            <a:pPr algn="just"/>
            <a:endParaRPr lang="es-MX" b="1" dirty="0" smtClean="0">
              <a:solidFill>
                <a:schemeClr val="tx2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CÓDIGO</a:t>
            </a:r>
          </a:p>
          <a:p>
            <a:pPr algn="just"/>
            <a:r>
              <a:rPr lang="es-MX" b="1" dirty="0" smtClean="0"/>
              <a:t>Act-137</a:t>
            </a:r>
            <a:endParaRPr lang="es-MX" b="1" dirty="0" smtClean="0"/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RESPONSABLE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</a:rPr>
              <a:t>MMT MARTÍN AQUINO / DESARROLLO COMERCIAL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8" y="260013"/>
            <a:ext cx="1652016" cy="47548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85" y="260013"/>
            <a:ext cx="1652016" cy="475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352928" cy="46085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MX" sz="4000" b="1" dirty="0" smtClean="0">
                <a:solidFill>
                  <a:schemeClr val="tx2"/>
                </a:solidFill>
              </a:rPr>
              <a:t>OBJETIVO</a:t>
            </a:r>
          </a:p>
          <a:p>
            <a:pPr algn="l"/>
            <a:r>
              <a:rPr lang="es-MX" sz="4000" dirty="0"/>
              <a:t>Automatizar proceso de estructuración de rutas que permita asegurar que las rutas siempre estén estructuradas buscando el </a:t>
            </a:r>
            <a:r>
              <a:rPr lang="es-MX" sz="4000" dirty="0" err="1"/>
              <a:t>incrmento</a:t>
            </a:r>
            <a:r>
              <a:rPr lang="es-MX" sz="4000" dirty="0"/>
              <a:t> de la productividad y la reducción de costos.</a:t>
            </a:r>
            <a:r>
              <a:rPr lang="es-MX" sz="4000" dirty="0" smtClean="0"/>
              <a:t/>
            </a:r>
            <a:br>
              <a:rPr lang="es-MX" sz="4000" dirty="0" smtClean="0"/>
            </a:br>
            <a:endParaRPr lang="es-MX" sz="4000" dirty="0" smtClean="0"/>
          </a:p>
          <a:p>
            <a:pPr algn="just"/>
            <a:endParaRPr lang="es-MX" sz="4000" b="1" dirty="0" smtClean="0">
              <a:solidFill>
                <a:schemeClr val="tx2"/>
              </a:solidFill>
            </a:endParaRPr>
          </a:p>
          <a:p>
            <a:pPr algn="just"/>
            <a:r>
              <a:rPr lang="es-ES" sz="4000" b="1" dirty="0" smtClean="0">
                <a:solidFill>
                  <a:schemeClr val="tx2"/>
                </a:solidFill>
              </a:rPr>
              <a:t>REQUISITOS</a:t>
            </a:r>
          </a:p>
          <a:p>
            <a:pPr algn="just"/>
            <a:r>
              <a:rPr lang="es-MX" sz="3600" b="1" dirty="0"/>
              <a:t>Configurar sistema para que incluya un nuevo cliente dentro de las rutas de visitas a clientes y recorridos permanente. Dar de alta cliente, correr recorrido permanente donde este el cliente y darlo de alta en sistema. NOTA: Usuarios de base </a:t>
            </a:r>
            <a:r>
              <a:rPr lang="es-MX" sz="3600" b="1" dirty="0" err="1"/>
              <a:t>soft</a:t>
            </a:r>
            <a:r>
              <a:rPr lang="es-MX" sz="3600" b="1" dirty="0"/>
              <a:t> ya cuentan con esta función, consultar referencia a manual de </a:t>
            </a:r>
            <a:r>
              <a:rPr lang="es-MX" sz="3600" b="1" dirty="0" err="1"/>
              <a:t>dosumento</a:t>
            </a:r>
            <a:r>
              <a:rPr lang="es-MX" sz="3600" b="1" dirty="0"/>
              <a:t> soporte para configuración del sistema.</a:t>
            </a:r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MX" sz="4000" b="1" dirty="0" smtClean="0">
              <a:solidFill>
                <a:schemeClr val="tx2"/>
              </a:solidFill>
            </a:endParaRPr>
          </a:p>
          <a:p>
            <a:pPr algn="just"/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85" y="260013"/>
            <a:ext cx="1652016" cy="475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352928" cy="46085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sz="4000" b="1" dirty="0" smtClean="0">
                <a:solidFill>
                  <a:schemeClr val="tx2"/>
                </a:solidFill>
              </a:rPr>
              <a:t>Muy buen </a:t>
            </a:r>
            <a:r>
              <a:rPr lang="es-MX" sz="4000" b="1" dirty="0" err="1" smtClean="0">
                <a:solidFill>
                  <a:schemeClr val="tx2"/>
                </a:solidFill>
              </a:rPr>
              <a:t>dia</a:t>
            </a:r>
            <a:r>
              <a:rPr lang="es-MX" sz="4000" b="1" dirty="0" smtClean="0">
                <a:solidFill>
                  <a:schemeClr val="tx2"/>
                </a:solidFill>
              </a:rPr>
              <a:t>, como tal nuestro sistema cumple con la función de agregar un nuevo cliente y asignarlo al vendedor correspondiente, sin embargo el recorrido permanente lógico de acuerdo a ubicaciones se controla de forma independiente, a continuación se indica el proceso a seguir para agregar un cliente nuevo a los recorridos permanentes tanto de visita como de entrega de producto, para que este ultimo sea colocado en el turno correcto de acuerdo a su ubicación.</a:t>
            </a:r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MX" sz="4000" b="1" dirty="0" smtClean="0">
              <a:solidFill>
                <a:schemeClr val="tx2"/>
              </a:solidFill>
            </a:endParaRPr>
          </a:p>
          <a:p>
            <a:pPr algn="just"/>
            <a:endParaRPr lang="es-MX" sz="4000" dirty="0" smtClean="0">
              <a:solidFill>
                <a:schemeClr val="tx1"/>
              </a:solidFill>
            </a:endParaRPr>
          </a:p>
          <a:p>
            <a:pPr algn="just"/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85" y="260013"/>
            <a:ext cx="1652016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8352928" cy="3960440"/>
          </a:xfrm>
        </p:spPr>
        <p:txBody>
          <a:bodyPr>
            <a:normAutofit/>
          </a:bodyPr>
          <a:lstStyle/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40170"/>
              </p:ext>
            </p:extLst>
          </p:nvPr>
        </p:nvGraphicFramePr>
        <p:xfrm>
          <a:off x="1" y="1"/>
          <a:ext cx="9144000" cy="68579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400"/>
                <a:gridCol w="7086600"/>
                <a:gridCol w="1524000"/>
              </a:tblGrid>
              <a:tr h="40868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Act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endParaRPr lang="es-MX" dirty="0"/>
                    </a:p>
                  </a:txBody>
                  <a:tcPr/>
                </a:tc>
              </a:tr>
              <a:tr h="1007706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Inicio. Al cerrar el cliente, se solicita al mismo documentación fiscal para poder facturar los productos requeridos y se entregan al departamento de Crédito y Cobranza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Asesor Comercial</a:t>
                      </a:r>
                      <a:endParaRPr lang="es-MX" dirty="0"/>
                    </a:p>
                  </a:txBody>
                  <a:tcPr/>
                </a:tc>
              </a:tr>
              <a:tr h="1007706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</a:t>
                      </a:r>
                      <a:r>
                        <a:rPr lang="es-MX" baseline="0" dirty="0" smtClean="0"/>
                        <a:t> da de alta en el Sistema </a:t>
                      </a:r>
                      <a:r>
                        <a:rPr lang="es-MX" baseline="0" dirty="0" err="1" smtClean="0"/>
                        <a:t>ContpaQ</a:t>
                      </a:r>
                      <a:r>
                        <a:rPr lang="es-MX" baseline="0" dirty="0" smtClean="0"/>
                        <a:t> Comercial información del cliente, RFC, dirección fiscal, contacto, limite de crédito, </a:t>
                      </a:r>
                      <a:r>
                        <a:rPr lang="es-MX" baseline="0" dirty="0" err="1" smtClean="0"/>
                        <a:t>dias</a:t>
                      </a:r>
                      <a:r>
                        <a:rPr lang="es-MX" baseline="0" dirty="0" smtClean="0"/>
                        <a:t> de crédito (en caso de ser </a:t>
                      </a:r>
                      <a:r>
                        <a:rPr lang="es-MX" baseline="0" dirty="0" err="1" smtClean="0"/>
                        <a:t>asi</a:t>
                      </a:r>
                      <a:r>
                        <a:rPr lang="es-MX" baseline="0" dirty="0" smtClean="0"/>
                        <a:t>), asesor comercial asignado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Auxiliar de Crédito</a:t>
                      </a:r>
                      <a:endParaRPr lang="es-MX" dirty="0"/>
                    </a:p>
                  </a:txBody>
                  <a:tcPr/>
                </a:tc>
              </a:tr>
              <a:tr h="705394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Agrega</a:t>
                      </a:r>
                      <a:r>
                        <a:rPr lang="es-MX" baseline="0" dirty="0" smtClean="0"/>
                        <a:t> a su recorrido permanente cliente nuevo y notifica a Gerente de Ventas para su ubicación en la plataforma GPS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Asesor</a:t>
                      </a:r>
                      <a:r>
                        <a:rPr lang="es-MX" baseline="0" dirty="0" smtClean="0"/>
                        <a:t> Comercial</a:t>
                      </a:r>
                      <a:endParaRPr lang="es-MX" dirty="0"/>
                    </a:p>
                  </a:txBody>
                  <a:tcPr/>
                </a:tc>
              </a:tr>
              <a:tr h="1310018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Agrega Cliente de acuerdo a su ubicación en mapa y plataforma GPS y de acuerdo a esta se define el turno de visita en el día acordado. Una vez realizado lo anterior, firma recorrido permanente</a:t>
                      </a:r>
                      <a:r>
                        <a:rPr lang="es-MX" baseline="0" dirty="0" smtClean="0"/>
                        <a:t> actualizado al Asesor Comercial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Gerente de Ventas</a:t>
                      </a:r>
                      <a:endParaRPr lang="es-MX" dirty="0"/>
                    </a:p>
                  </a:txBody>
                  <a:tcPr/>
                </a:tc>
              </a:tr>
              <a:tr h="705394"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Entrega el recorrido permanente</a:t>
                      </a:r>
                      <a:r>
                        <a:rPr lang="es-MX" baseline="0" dirty="0" smtClean="0"/>
                        <a:t> actualizado y firmado a Auxiliar de Crédito y Cobranza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Asesor</a:t>
                      </a:r>
                      <a:endParaRPr lang="es-MX" dirty="0"/>
                    </a:p>
                  </a:txBody>
                  <a:tcPr/>
                </a:tc>
              </a:tr>
              <a:tr h="1007706"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Agrega expedienta al </a:t>
                      </a:r>
                      <a:r>
                        <a:rPr lang="es-MX" dirty="0" err="1" smtClean="0"/>
                        <a:t>dia</a:t>
                      </a:r>
                      <a:r>
                        <a:rPr lang="es-MX" dirty="0" smtClean="0"/>
                        <a:t> correspondiente en el que el vendedor visita al cliente para la entrega puntual de la documentación. (No se realiza sin la firma del</a:t>
                      </a:r>
                      <a:r>
                        <a:rPr lang="es-MX" baseline="0" dirty="0" smtClean="0"/>
                        <a:t> Gerente de Ventas).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Auxiliar de Crédito y Cobranza</a:t>
                      </a:r>
                      <a:endParaRPr lang="es-MX" dirty="0"/>
                    </a:p>
                  </a:txBody>
                  <a:tcPr/>
                </a:tc>
              </a:tr>
              <a:tr h="705394">
                <a:tc>
                  <a:txBody>
                    <a:bodyPr/>
                    <a:lstStyle/>
                    <a:p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Tanto</a:t>
                      </a:r>
                      <a:r>
                        <a:rPr lang="es-MX" baseline="0" dirty="0" smtClean="0"/>
                        <a:t> el vendedor como el operador se apegan al recorrido permanente actualizado para sus visitas. Fin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Asesor</a:t>
                      </a:r>
                      <a:r>
                        <a:rPr lang="es-MX" baseline="0" dirty="0" smtClean="0"/>
                        <a:t> y Operador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14437" y="1081940"/>
            <a:ext cx="8352928" cy="79208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solidFill>
                  <a:schemeClr val="tx1"/>
                </a:solidFill>
              </a:rPr>
              <a:t>Plataforma GPS</a:t>
            </a:r>
            <a:endParaRPr lang="es-MX" b="1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85" y="260013"/>
            <a:ext cx="1652016" cy="4754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2182" b="12182"/>
          <a:stretch/>
        </p:blipFill>
        <p:spPr>
          <a:xfrm>
            <a:off x="546909" y="1932252"/>
            <a:ext cx="7958667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14437" y="1081940"/>
            <a:ext cx="8352928" cy="79208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MX" b="1" dirty="0" smtClean="0">
                <a:solidFill>
                  <a:schemeClr val="tx1"/>
                </a:solidFill>
              </a:rPr>
              <a:t>Plataforma GPS</a:t>
            </a:r>
            <a:endParaRPr lang="es-MX" b="1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85" y="260013"/>
            <a:ext cx="1652016" cy="4754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21" y="1671140"/>
            <a:ext cx="4437112" cy="332783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4913" y="1671140"/>
            <a:ext cx="4437112" cy="332783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51520" y="174591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Mapa de la ciudad con ubicaciones de clientes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06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8352928" cy="396044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s-MX" b="1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6119664" y="6281936"/>
            <a:ext cx="30243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85" y="260013"/>
            <a:ext cx="1652016" cy="47548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9381"/>
          <a:stretch/>
        </p:blipFill>
        <p:spPr>
          <a:xfrm>
            <a:off x="244025" y="1544170"/>
            <a:ext cx="8602415" cy="438279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15616" y="1140499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Recorrido Permanente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79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374</Words>
  <Application>Microsoft Office PowerPoint</Application>
  <PresentationFormat>Presentación en pantalla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 ACTIVIDAD PLAN DE DESARROLLO EDCII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CAQ</dc:creator>
  <cp:lastModifiedBy>acer114864</cp:lastModifiedBy>
  <cp:revision>30</cp:revision>
  <cp:lastPrinted>2014-09-19T13:27:09Z</cp:lastPrinted>
  <dcterms:created xsi:type="dcterms:W3CDTF">2010-08-12T23:27:31Z</dcterms:created>
  <dcterms:modified xsi:type="dcterms:W3CDTF">2018-03-21T15:58:50Z</dcterms:modified>
</cp:coreProperties>
</file>