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79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3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53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58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405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481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897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24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989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2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0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55F2-FB43-4B20-8CCC-885A23D05164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A312-A372-4C01-918E-5BE5904B8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09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s-MX" b="1" dirty="0" smtClean="0">
                <a:solidFill>
                  <a:schemeClr val="tx1"/>
                </a:solidFill>
              </a:rPr>
              <a:t>Descripción: </a:t>
            </a:r>
            <a:r>
              <a:rPr lang="es-MX" dirty="0"/>
              <a:t>Adquirir botiquín de primeros auxilios.</a:t>
            </a:r>
            <a:endParaRPr lang="es-MX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		</a:t>
            </a:r>
            <a:endParaRPr lang="es-MX" b="1" dirty="0" smtClean="0">
              <a:solidFill>
                <a:schemeClr val="tx1"/>
              </a:solidFill>
            </a:endParaRPr>
          </a:p>
          <a:p>
            <a:r>
              <a:rPr lang="es-MX" b="1" dirty="0" smtClean="0">
                <a:solidFill>
                  <a:schemeClr val="tx1"/>
                </a:solidFill>
              </a:rPr>
              <a:t>Codigo de actividad: </a:t>
            </a:r>
            <a:r>
              <a:rPr lang="es-MX" dirty="0"/>
              <a:t>Act-142</a:t>
            </a:r>
            <a:endParaRPr lang="es-MX" b="1" dirty="0" smtClean="0">
              <a:solidFill>
                <a:schemeClr val="tx1"/>
              </a:solidFill>
            </a:endParaRPr>
          </a:p>
          <a:p>
            <a:endParaRPr lang="es-MX" b="1" dirty="0"/>
          </a:p>
          <a:p>
            <a:pPr marL="0" indent="0">
              <a:buNone/>
            </a:pPr>
            <a:endParaRPr lang="es-MX" b="1" dirty="0" smtClean="0">
              <a:solidFill>
                <a:schemeClr val="tx1"/>
              </a:solidFill>
            </a:endParaRPr>
          </a:p>
          <a:p>
            <a:r>
              <a:rPr lang="es-MX" b="1" dirty="0" smtClean="0">
                <a:solidFill>
                  <a:schemeClr val="tx1"/>
                </a:solidFill>
              </a:rPr>
              <a:t>Responsable :	Julissa Maiza Lopez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528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s-MX" b="1" dirty="0" smtClean="0"/>
              <a:t>Requisitos de la actividad</a:t>
            </a:r>
            <a:r>
              <a:rPr lang="es-MX" dirty="0" smtClean="0"/>
              <a:t>:</a:t>
            </a:r>
            <a:r>
              <a:rPr lang="es-MX" b="1" dirty="0"/>
              <a:t> Cumplir con requerimientos de seguridad del personal.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r>
              <a:rPr lang="es-MX" b="1" dirty="0" smtClean="0"/>
              <a:t>Objetivo:</a:t>
            </a:r>
            <a:r>
              <a:rPr lang="es-MX" b="1" dirty="0"/>
              <a:t> Dar de alta evidencia de que se cuenta con botiquín completo.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577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s-MX" dirty="0" smtClean="0"/>
              <a:t>Colocamos 2 botiquines, uno en la oficina del almacen y otro en un centro de servicio.</a:t>
            </a:r>
          </a:p>
          <a:p>
            <a:pPr marL="0" indent="0">
              <a:buNone/>
            </a:pPr>
            <a:r>
              <a:rPr lang="es-MX" dirty="0" smtClean="0"/>
              <a:t>         CENTRO DE SERVICIO DOLORES OTERO.</a:t>
            </a:r>
          </a:p>
        </p:txBody>
      </p:sp>
      <p:sp>
        <p:nvSpPr>
          <p:cNvPr id="2" name="AutoShape 2" descr="blob:https://web.whatsapp.com/52fa30ef-b483-40cb-a989-233ca5c73e8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41" y="1916832"/>
            <a:ext cx="6948264" cy="3871466"/>
          </a:xfrm>
          <a:prstGeom prst="rect">
            <a:avLst/>
          </a:prstGeom>
        </p:spPr>
      </p:pic>
      <p:sp>
        <p:nvSpPr>
          <p:cNvPr id="9" name="8 Elipse"/>
          <p:cNvSpPr/>
          <p:nvPr/>
        </p:nvSpPr>
        <p:spPr>
          <a:xfrm>
            <a:off x="4452601" y="2674373"/>
            <a:ext cx="1296144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1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>
          <a:xfrm>
            <a:off x="8676456" y="0"/>
            <a:ext cx="467544" cy="6858000"/>
            <a:chOff x="11607800" y="0"/>
            <a:chExt cx="584200" cy="6858000"/>
          </a:xfrm>
        </p:grpSpPr>
        <p:sp>
          <p:nvSpPr>
            <p:cNvPr id="5" name="Right Triangle 14"/>
            <p:cNvSpPr/>
            <p:nvPr/>
          </p:nvSpPr>
          <p:spPr>
            <a:xfrm>
              <a:off x="11607800" y="0"/>
              <a:ext cx="584200" cy="6858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  <p:sp>
          <p:nvSpPr>
            <p:cNvPr id="6" name="Right Triangle 16"/>
            <p:cNvSpPr/>
            <p:nvPr/>
          </p:nvSpPr>
          <p:spPr>
            <a:xfrm rot="10800000">
              <a:off x="11696700" y="0"/>
              <a:ext cx="495300" cy="676910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350"/>
            </a:p>
          </p:txBody>
        </p:sp>
      </p:grpSp>
      <p:pic>
        <p:nvPicPr>
          <p:cNvPr id="7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21288"/>
            <a:ext cx="1042988" cy="528638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 b="4565"/>
          <a:stretch>
            <a:fillRect/>
          </a:stretch>
        </p:blipFill>
        <p:spPr bwMode="auto">
          <a:xfrm>
            <a:off x="7164288" y="6261894"/>
            <a:ext cx="118864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OFICINA DE ALMACEN</a:t>
            </a:r>
            <a:endParaRPr lang="es-MX" dirty="0"/>
          </a:p>
        </p:txBody>
      </p:sp>
      <p:pic>
        <p:nvPicPr>
          <p:cNvPr id="2" name="1 Marcador de contenido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89" y="1091392"/>
            <a:ext cx="6572175" cy="4929896"/>
          </a:xfrm>
        </p:spPr>
      </p:pic>
      <p:sp>
        <p:nvSpPr>
          <p:cNvPr id="9" name="8 Elipse"/>
          <p:cNvSpPr/>
          <p:nvPr/>
        </p:nvSpPr>
        <p:spPr>
          <a:xfrm>
            <a:off x="3635896" y="2276872"/>
            <a:ext cx="936104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9512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Presentación en pantalla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OFICINA DE ALMACEN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Julissa</dc:creator>
  <cp:lastModifiedBy>Julissa</cp:lastModifiedBy>
  <cp:revision>2</cp:revision>
  <dcterms:created xsi:type="dcterms:W3CDTF">2018-04-24T21:21:02Z</dcterms:created>
  <dcterms:modified xsi:type="dcterms:W3CDTF">2018-04-24T21:38:36Z</dcterms:modified>
</cp:coreProperties>
</file>