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4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4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2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3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8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10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92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6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0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52BAC1-9D90-4915-AF2B-611FD5DD1127}" type="datetimeFigureOut">
              <a:rPr lang="es-MX" smtClean="0"/>
              <a:t>27/abr.2018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938D82-F0B3-40AF-9549-E7AB2620CDA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146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Colocar lavaojos y regaderas funcionales en área de </a:t>
            </a:r>
            <a:r>
              <a:rPr lang="es-MX" dirty="0" smtClean="0"/>
              <a:t>diagnóstico, </a:t>
            </a:r>
            <a:r>
              <a:rPr lang="es-MX" dirty="0"/>
              <a:t>en el área de oficinas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9" y="387064"/>
            <a:ext cx="3066554" cy="743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892" y="387064"/>
            <a:ext cx="3346994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La prioridad de la Seguridad en el Trabajo es evitar los accidentes de trabajo graves y </a:t>
            </a:r>
            <a:r>
              <a:rPr lang="es-MX" dirty="0" smtClean="0"/>
              <a:t>mortales.</a:t>
            </a: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Mantener </a:t>
            </a:r>
            <a:r>
              <a:rPr lang="es-MX" dirty="0"/>
              <a:t>un ambiente de seguridad en las distintas </a:t>
            </a:r>
            <a:r>
              <a:rPr lang="es-MX" dirty="0" smtClean="0"/>
              <a:t>áreas </a:t>
            </a:r>
            <a:r>
              <a:rPr lang="es-MX" dirty="0"/>
              <a:t>operativas del Distribuidor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Eliminar o disminuir el riesgo de que se produzcan accidentes.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Conseguir que los empleados tengan las mejores condiciones de seguridad laboral.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712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 la actividad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Dar de alta archivo fotográfico como soporte evidencia de la existencia de regadera y lavaojos dentro de las instalaciones del Distribuidor.</a:t>
            </a:r>
          </a:p>
        </p:txBody>
      </p:sp>
    </p:spTree>
    <p:extLst>
      <p:ext uri="{BB962C8B-B14F-4D97-AF65-F5344CB8AC3E}">
        <p14:creationId xmlns:p14="http://schemas.microsoft.com/office/powerpoint/2010/main" val="30639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45" y="1846259"/>
            <a:ext cx="2736000" cy="448802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83" y="1846263"/>
            <a:ext cx="3276000" cy="4368001"/>
          </a:xfrm>
        </p:spPr>
      </p:pic>
      <p:sp>
        <p:nvSpPr>
          <p:cNvPr id="10" name="Flecha izquierda 9"/>
          <p:cNvSpPr/>
          <p:nvPr/>
        </p:nvSpPr>
        <p:spPr>
          <a:xfrm>
            <a:off x="9800822" y="3078051"/>
            <a:ext cx="1197735" cy="837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0998557" y="3311948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Lava ojos</a:t>
            </a:r>
            <a:endParaRPr lang="es-MX" dirty="0"/>
          </a:p>
        </p:txBody>
      </p:sp>
      <p:sp>
        <p:nvSpPr>
          <p:cNvPr id="12" name="Flecha derecha 11"/>
          <p:cNvSpPr/>
          <p:nvPr/>
        </p:nvSpPr>
        <p:spPr>
          <a:xfrm>
            <a:off x="1687132" y="3496614"/>
            <a:ext cx="1326524" cy="59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0" y="3496614"/>
            <a:ext cx="168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Regaderas (cerca del área de diagnostico)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549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9" y="1846262"/>
            <a:ext cx="2052000" cy="4424698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62" y="1846259"/>
            <a:ext cx="2592000" cy="4399398"/>
          </a:xfrm>
        </p:spPr>
      </p:pic>
    </p:spTree>
    <p:extLst>
      <p:ext uri="{BB962C8B-B14F-4D97-AF65-F5344CB8AC3E}">
        <p14:creationId xmlns:p14="http://schemas.microsoft.com/office/powerpoint/2010/main" val="3902191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110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Retrospección</vt:lpstr>
      <vt:lpstr>Actividad 146</vt:lpstr>
      <vt:lpstr>Objetivo </vt:lpstr>
      <vt:lpstr>Descripción de la actividad </vt:lpstr>
      <vt:lpstr>Evidencia</vt:lpstr>
      <vt:lpstr>Evidencia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146</dc:title>
  <dc:creator>ALEJANDRO RODRIGUEZ GARCIA</dc:creator>
  <cp:lastModifiedBy>ALEJANDRO RODRIGUEZ GARCIA</cp:lastModifiedBy>
  <cp:revision>3</cp:revision>
  <dcterms:created xsi:type="dcterms:W3CDTF">2018-04-27T21:58:28Z</dcterms:created>
  <dcterms:modified xsi:type="dcterms:W3CDTF">2018-04-28T02:07:48Z</dcterms:modified>
</cp:coreProperties>
</file>