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3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96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3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3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76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32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7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51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9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446EF-8C83-4169-B216-B5851BBB706D}" type="datetimeFigureOut">
              <a:rPr lang="es-MX" smtClean="0"/>
              <a:t>23/may.2018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B1A935-E38A-45EC-B438-84F1ECC207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031 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Incrementar la capacidad de almacenaje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0" y="339730"/>
            <a:ext cx="2620970" cy="6390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62" y="333291"/>
            <a:ext cx="3072867" cy="8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Almacén Anterior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42" y="1846263"/>
            <a:ext cx="4063154" cy="4022725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54" y="1846263"/>
            <a:ext cx="4058692" cy="4022725"/>
          </a:xfrm>
        </p:spPr>
      </p:pic>
    </p:spTree>
    <p:extLst>
      <p:ext uri="{BB962C8B-B14F-4D97-AF65-F5344CB8AC3E}">
        <p14:creationId xmlns:p14="http://schemas.microsoft.com/office/powerpoint/2010/main" val="334161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Contar con las capacidades necesarias para una correcta operación del negocio, así como asegurar el crecimiento del mismo. También ayuda a mejorar a reducir el riesgo en el manejo de inventarios.</a:t>
            </a:r>
          </a:p>
        </p:txBody>
      </p:sp>
    </p:spTree>
    <p:extLst>
      <p:ext uri="{BB962C8B-B14F-4D97-AF65-F5344CB8AC3E}">
        <p14:creationId xmlns:p14="http://schemas.microsoft.com/office/powerpoint/2010/main" val="27873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 la actividad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Hacer </a:t>
            </a:r>
            <a:r>
              <a:rPr lang="es-MX" dirty="0"/>
              <a:t>cálculo de capacidad requerida de almacenaje por cada producto (acumuladores, usados, filtros, lubricantes, autopartes, etc.) y convertirlo a cantidad de pallets a almacenar. La capacidad mínima requerida debe ser el inventario de seguridad más 10 días de inventario </a:t>
            </a:r>
            <a:r>
              <a:rPr lang="es-MX" dirty="0" smtClean="0"/>
              <a:t>tomando </a:t>
            </a:r>
            <a:r>
              <a:rPr lang="es-MX" dirty="0"/>
              <a:t>en cuenta los volúmenes que se piensan vender a un año adelante. Dar de alta el cálculo realizado y fotografías de almacén evidenciando que se cuenta con la capacidad mínima </a:t>
            </a:r>
            <a:r>
              <a:rPr lang="es-MX" dirty="0" smtClean="0"/>
              <a:t>requerida.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68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Calculo de acumuladores nuevos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Inventario de Seguridad: 3000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+10 días: 1400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Total: 7000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/>
              <a:t>CAPACIDAD TOTAL DE ALMACEN DE NUEVOS: </a:t>
            </a:r>
            <a:r>
              <a:rPr lang="es-MX" dirty="0" smtClean="0"/>
              <a:t>La capacidad total que tiene actualmente nuestro almacén es de 110 pallets lo que equivale a 10560 piezas con opción a crecer con racks tres veces mas.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407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Calculo de Filtros y Aceites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Capacidad total de Aceites: 80 000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Capacidad total de Filtros: 100 000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66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Calculo de Acumuladores Usados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/>
              <a:t>Capacidad de almacén de usados: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36 pallets= 3456 piezas.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 smtClean="0"/>
              <a:t>Cada semana se envían a la planta en promedio 1200 piezas al irse semanalmente, no se llegan a almacenar mas de 1000 piezas. Por lo tanto no se excede el almacén de usados.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73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Almacén </a:t>
            </a:r>
            <a:r>
              <a:rPr lang="es-MX" dirty="0" smtClean="0"/>
              <a:t>Nuevo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3" y="1737360"/>
            <a:ext cx="7812445" cy="4394499"/>
          </a:xfrm>
        </p:spPr>
      </p:pic>
    </p:spTree>
    <p:extLst>
      <p:ext uri="{BB962C8B-B14F-4D97-AF65-F5344CB8AC3E}">
        <p14:creationId xmlns:p14="http://schemas.microsoft.com/office/powerpoint/2010/main" val="362681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Almacén de Acumuladores Nuevos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" y="1616337"/>
            <a:ext cx="3983667" cy="5120002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616337"/>
            <a:ext cx="3584249" cy="5120002"/>
          </a:xfrm>
        </p:spPr>
      </p:pic>
    </p:spTree>
    <p:extLst>
      <p:ext uri="{BB962C8B-B14F-4D97-AF65-F5344CB8AC3E}">
        <p14:creationId xmlns:p14="http://schemas.microsoft.com/office/powerpoint/2010/main" val="14049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Filtros/Lubricantes 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" y="2201625"/>
            <a:ext cx="5888002" cy="3312000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02" y="1737360"/>
            <a:ext cx="2520000" cy="4480002"/>
          </a:xfrm>
        </p:spPr>
      </p:pic>
    </p:spTree>
    <p:extLst>
      <p:ext uri="{BB962C8B-B14F-4D97-AF65-F5344CB8AC3E}">
        <p14:creationId xmlns:p14="http://schemas.microsoft.com/office/powerpoint/2010/main" val="573104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259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Retrospección</vt:lpstr>
      <vt:lpstr>Actividad 031 </vt:lpstr>
      <vt:lpstr>Objetivo </vt:lpstr>
      <vt:lpstr>Descripción de la actividad </vt:lpstr>
      <vt:lpstr>Calculo de acumuladores nuevos </vt:lpstr>
      <vt:lpstr>Calculo de Filtros y Aceites</vt:lpstr>
      <vt:lpstr>Calculo de Acumuladores Usados</vt:lpstr>
      <vt:lpstr>Almacén Nuevo</vt:lpstr>
      <vt:lpstr>Almacén de Acumuladores Nuevos</vt:lpstr>
      <vt:lpstr>Filtros/Lubricantes </vt:lpstr>
      <vt:lpstr>Almacén Anterior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031 </dc:title>
  <dc:creator>ALEJANDRO RODRIGUEZ GARCIA</dc:creator>
  <cp:lastModifiedBy>ALEJANDRO RODRIGUEZ GARCIA</cp:lastModifiedBy>
  <cp:revision>9</cp:revision>
  <dcterms:created xsi:type="dcterms:W3CDTF">2017-11-29T20:34:35Z</dcterms:created>
  <dcterms:modified xsi:type="dcterms:W3CDTF">2018-05-23T19:46:33Z</dcterms:modified>
</cp:coreProperties>
</file>