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5" r:id="rId3"/>
    <p:sldId id="272" r:id="rId4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292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2B48D-78E0-438E-8CAC-80EED3DB8358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ABBEF-82D2-46EB-839C-3C409FA962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62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E23D-5C3F-4620-9A30-4892FA1E4699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940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E23D-5C3F-4620-9A30-4892FA1E4699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9375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8E23D-5C3F-4620-9A30-4892FA1E4699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778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416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14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945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37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530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11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562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722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17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299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11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7DFE-D53C-4880-A82F-AA748B24F1FD}" type="datetimeFigureOut">
              <a:rPr lang="es-MX" smtClean="0"/>
              <a:t>24/05/2018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91548-0573-4917-ADD2-23EAB25187D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678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515309"/>
            <a:ext cx="1800200" cy="35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d26maze4pb6to3.cloudfront.net/lth/8613/7709/6122/L-34_78-75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33037" r="19890"/>
          <a:stretch/>
        </p:blipFill>
        <p:spPr bwMode="auto">
          <a:xfrm>
            <a:off x="4958309" y="323316"/>
            <a:ext cx="1346835" cy="64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2985" y="1164139"/>
            <a:ext cx="530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AVE. MORELOS #8300 COL. PARQUE INDUSTRIAL (625)582-6600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620688" y="148730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6" y="8028384"/>
            <a:ext cx="2879725" cy="877451"/>
          </a:xfrm>
          <a:prstGeom prst="rect">
            <a:avLst/>
          </a:prstGeom>
        </p:spPr>
      </p:pic>
      <p:cxnSp>
        <p:nvCxnSpPr>
          <p:cNvPr id="12" name="11 Conector recto"/>
          <p:cNvCxnSpPr/>
          <p:nvPr/>
        </p:nvCxnSpPr>
        <p:spPr>
          <a:xfrm>
            <a:off x="620688" y="80283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894679" y="2392987"/>
            <a:ext cx="51515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ACT-113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“Identificar las ventas que se hacen fuera de ruta e identificar las causas principales.”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Objetivo:</a:t>
            </a:r>
          </a:p>
          <a:p>
            <a:pPr algn="ctr"/>
            <a:r>
              <a:rPr lang="es-MX" dirty="0"/>
              <a:t>“Identificar ventas fuera de ruta que generan un mayor costo en su distribución para poder analizar el impacto a la rentabilidad del negocio y generar acciones que nos permitan mantener el servicio al cliente mejorando la rentabilidad.”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838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515309"/>
            <a:ext cx="1800200" cy="35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d26maze4pb6to3.cloudfront.net/lth/8613/7709/6122/L-34_78-75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33037" r="19890"/>
          <a:stretch/>
        </p:blipFill>
        <p:spPr bwMode="auto">
          <a:xfrm>
            <a:off x="4828460" y="343606"/>
            <a:ext cx="1346835" cy="68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2985" y="1164139"/>
            <a:ext cx="530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AVE. MORELOS #8300 COL. PARQUE INDUSTRIAL (625)582-6600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620688" y="148730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6" y="8028384"/>
            <a:ext cx="2879725" cy="877451"/>
          </a:xfrm>
          <a:prstGeom prst="rect">
            <a:avLst/>
          </a:prstGeom>
        </p:spPr>
      </p:pic>
      <p:cxnSp>
        <p:nvCxnSpPr>
          <p:cNvPr id="12" name="11 Conector recto"/>
          <p:cNvCxnSpPr/>
          <p:nvPr/>
        </p:nvCxnSpPr>
        <p:spPr>
          <a:xfrm>
            <a:off x="620688" y="80283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CuadroTexto"/>
          <p:cNvSpPr txBox="1"/>
          <p:nvPr/>
        </p:nvSpPr>
        <p:spPr>
          <a:xfrm>
            <a:off x="905752" y="1670758"/>
            <a:ext cx="5151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Dentro del sistema </a:t>
            </a:r>
            <a:r>
              <a:rPr lang="es-MX" dirty="0" err="1"/>
              <a:t>AdminPAQ</a:t>
            </a:r>
            <a:r>
              <a:rPr lang="es-MX" dirty="0"/>
              <a:t> se registran las ventas y al momento de facturar se debe poner el comentario que es un servicio </a:t>
            </a:r>
            <a:r>
              <a:rPr lang="es-MX" dirty="0" err="1"/>
              <a:t>express</a:t>
            </a:r>
            <a:r>
              <a:rPr lang="es-MX" dirty="0"/>
              <a:t> cuando así lo sea para que al momento de analizar esta información salga del sistema y se pueda analizar a detalle.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1B862C-CD12-495B-9DAB-9E76EEEA99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051" b="1542"/>
          <a:stretch/>
        </p:blipFill>
        <p:spPr>
          <a:xfrm>
            <a:off x="331610" y="3681604"/>
            <a:ext cx="6237312" cy="37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0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88" y="515309"/>
            <a:ext cx="1800200" cy="35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d26maze4pb6to3.cloudfront.net/lth/8613/7709/6122/L-34_78-750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33037" r="19890"/>
          <a:stretch/>
        </p:blipFill>
        <p:spPr bwMode="auto">
          <a:xfrm>
            <a:off x="4828460" y="343606"/>
            <a:ext cx="1346835" cy="68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752985" y="1164139"/>
            <a:ext cx="53072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/>
              <a:t>AVE. MORELOS #8300 COL. PARQUE INDUSTRIAL (625)582-6600</a:t>
            </a:r>
          </a:p>
        </p:txBody>
      </p:sp>
      <p:cxnSp>
        <p:nvCxnSpPr>
          <p:cNvPr id="8" name="7 Conector recto"/>
          <p:cNvCxnSpPr/>
          <p:nvPr/>
        </p:nvCxnSpPr>
        <p:spPr>
          <a:xfrm>
            <a:off x="620688" y="148730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3 Image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66" y="8028384"/>
            <a:ext cx="2879725" cy="877451"/>
          </a:xfrm>
          <a:prstGeom prst="rect">
            <a:avLst/>
          </a:prstGeom>
        </p:spPr>
      </p:pic>
      <p:cxnSp>
        <p:nvCxnSpPr>
          <p:cNvPr id="12" name="11 Conector recto"/>
          <p:cNvCxnSpPr/>
          <p:nvPr/>
        </p:nvCxnSpPr>
        <p:spPr>
          <a:xfrm>
            <a:off x="620688" y="8028384"/>
            <a:ext cx="56166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CuadroTexto">
            <a:extLst>
              <a:ext uri="{FF2B5EF4-FFF2-40B4-BE49-F238E27FC236}">
                <a16:creationId xmlns:a16="http://schemas.microsoft.com/office/drawing/2014/main" id="{DB06EFE9-2840-4D1E-82FC-7D7536A9D61C}"/>
              </a:ext>
            </a:extLst>
          </p:cNvPr>
          <p:cNvSpPr txBox="1"/>
          <p:nvPr/>
        </p:nvSpPr>
        <p:spPr>
          <a:xfrm>
            <a:off x="930424" y="1950397"/>
            <a:ext cx="515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dirty="0"/>
          </a:p>
        </p:txBody>
      </p:sp>
      <p:sp>
        <p:nvSpPr>
          <p:cNvPr id="11" name="1 CuadroTexto">
            <a:extLst>
              <a:ext uri="{FF2B5EF4-FFF2-40B4-BE49-F238E27FC236}">
                <a16:creationId xmlns:a16="http://schemas.microsoft.com/office/drawing/2014/main" id="{4768884F-62C0-49E8-A7DE-F1D5DE4ADC9F}"/>
              </a:ext>
            </a:extLst>
          </p:cNvPr>
          <p:cNvSpPr txBox="1"/>
          <p:nvPr/>
        </p:nvSpPr>
        <p:spPr>
          <a:xfrm>
            <a:off x="930424" y="2101350"/>
            <a:ext cx="515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Estas son las facturas que se han realizado con el servicio </a:t>
            </a:r>
            <a:r>
              <a:rPr lang="es-MX" dirty="0" err="1"/>
              <a:t>express</a:t>
            </a:r>
            <a:r>
              <a:rPr lang="es-MX" dirty="0"/>
              <a:t>  las cuales están identificadas para su análisis correspondiente.  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D53F0AC-9031-4277-B2E4-BE7211B4B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998254"/>
              </p:ext>
            </p:extLst>
          </p:nvPr>
        </p:nvGraphicFramePr>
        <p:xfrm>
          <a:off x="320523" y="3711565"/>
          <a:ext cx="6172198" cy="1720870"/>
        </p:xfrm>
        <a:graphic>
          <a:graphicData uri="http://schemas.openxmlformats.org/drawingml/2006/table">
            <a:tbl>
              <a:tblPr/>
              <a:tblGrid>
                <a:gridCol w="885427">
                  <a:extLst>
                    <a:ext uri="{9D8B030D-6E8A-4147-A177-3AD203B41FA5}">
                      <a16:colId xmlns:a16="http://schemas.microsoft.com/office/drawing/2014/main" val="492813832"/>
                    </a:ext>
                  </a:extLst>
                </a:gridCol>
                <a:gridCol w="687710">
                  <a:extLst>
                    <a:ext uri="{9D8B030D-6E8A-4147-A177-3AD203B41FA5}">
                      <a16:colId xmlns:a16="http://schemas.microsoft.com/office/drawing/2014/main" val="4144024044"/>
                    </a:ext>
                  </a:extLst>
                </a:gridCol>
                <a:gridCol w="687710">
                  <a:extLst>
                    <a:ext uri="{9D8B030D-6E8A-4147-A177-3AD203B41FA5}">
                      <a16:colId xmlns:a16="http://schemas.microsoft.com/office/drawing/2014/main" val="1373759319"/>
                    </a:ext>
                  </a:extLst>
                </a:gridCol>
                <a:gridCol w="687710">
                  <a:extLst>
                    <a:ext uri="{9D8B030D-6E8A-4147-A177-3AD203B41FA5}">
                      <a16:colId xmlns:a16="http://schemas.microsoft.com/office/drawing/2014/main" val="265160139"/>
                    </a:ext>
                  </a:extLst>
                </a:gridCol>
                <a:gridCol w="206313">
                  <a:extLst>
                    <a:ext uri="{9D8B030D-6E8A-4147-A177-3AD203B41FA5}">
                      <a16:colId xmlns:a16="http://schemas.microsoft.com/office/drawing/2014/main" val="3986993481"/>
                    </a:ext>
                  </a:extLst>
                </a:gridCol>
                <a:gridCol w="954198">
                  <a:extLst>
                    <a:ext uri="{9D8B030D-6E8A-4147-A177-3AD203B41FA5}">
                      <a16:colId xmlns:a16="http://schemas.microsoft.com/office/drawing/2014/main" val="549288551"/>
                    </a:ext>
                  </a:extLst>
                </a:gridCol>
                <a:gridCol w="687710">
                  <a:extLst>
                    <a:ext uri="{9D8B030D-6E8A-4147-A177-3AD203B41FA5}">
                      <a16:colId xmlns:a16="http://schemas.microsoft.com/office/drawing/2014/main" val="121710748"/>
                    </a:ext>
                  </a:extLst>
                </a:gridCol>
                <a:gridCol w="687710">
                  <a:extLst>
                    <a:ext uri="{9D8B030D-6E8A-4147-A177-3AD203B41FA5}">
                      <a16:colId xmlns:a16="http://schemas.microsoft.com/office/drawing/2014/main" val="723636558"/>
                    </a:ext>
                  </a:extLst>
                </a:gridCol>
                <a:gridCol w="687710">
                  <a:extLst>
                    <a:ext uri="{9D8B030D-6E8A-4147-A177-3AD203B41FA5}">
                      <a16:colId xmlns:a16="http://schemas.microsoft.com/office/drawing/2014/main" val="1295883616"/>
                    </a:ext>
                  </a:extLst>
                </a:gridCol>
              </a:tblGrid>
              <a:tr h="172087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 CREDITO</a:t>
                      </a: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FACTURA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CANTIDAD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ABRIL CONTADO</a:t>
                      </a: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FACTURA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CANTIDAD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64656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1535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1,983.00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2,367.00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428459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1826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483.45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109.19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273748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1873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7,026.12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103.19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44003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1930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5,704.54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1,699.29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21606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 CREDITO</a:t>
                      </a: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FACTURA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CANTIDAD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MAYO CONTADO</a:t>
                      </a: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FACTURA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CANTIDAD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69382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1,681.76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4,222.50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73686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2050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$ 11,171.00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2,502.49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01375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2168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1,103.45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-  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2613"/>
                  </a:ext>
                </a:extLst>
              </a:tr>
              <a:tr h="172087"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2205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-   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ENTREGADA</a:t>
                      </a: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04" marR="8604" marT="860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52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737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259</Words>
  <Application>Microsoft Office PowerPoint</Application>
  <PresentationFormat>Presentación en pantalla (4:3)</PresentationFormat>
  <Paragraphs>79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 7</dc:creator>
  <cp:lastModifiedBy>Win 8</cp:lastModifiedBy>
  <cp:revision>94</cp:revision>
  <dcterms:created xsi:type="dcterms:W3CDTF">2015-06-30T22:39:24Z</dcterms:created>
  <dcterms:modified xsi:type="dcterms:W3CDTF">2018-05-24T15:25:47Z</dcterms:modified>
</cp:coreProperties>
</file>