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7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56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25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74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26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8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97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94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13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88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6F00-09C6-48C2-A15D-F36F9CBCD88B}" type="datetimeFigureOut">
              <a:rPr lang="es-MX" smtClean="0"/>
              <a:t>30/05/2018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3F9D-4BE8-4E90-A93E-ED7E09064A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85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s-MX" b="1" dirty="0" smtClean="0"/>
              <a:t>Descripción: </a:t>
            </a:r>
            <a:r>
              <a:rPr lang="es-MX" dirty="0"/>
              <a:t>Poner en exhibición productos de servicio especial (TAXI, SUV, marinas, solares, golf, etc</a:t>
            </a:r>
            <a:r>
              <a:rPr lang="es-MX" dirty="0" smtClean="0"/>
              <a:t>)</a:t>
            </a:r>
          </a:p>
          <a:p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r>
              <a:rPr lang="es-MX" b="1" dirty="0" smtClean="0"/>
              <a:t>Codigo de la actividad : </a:t>
            </a:r>
            <a:r>
              <a:rPr lang="es-MX" dirty="0" smtClean="0"/>
              <a:t>Act-105</a:t>
            </a:r>
          </a:p>
          <a:p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r>
              <a:rPr lang="es-MX" b="1" dirty="0" smtClean="0"/>
              <a:t>Responsable : Julissa Maiza Lopez</a:t>
            </a:r>
            <a:endParaRPr lang="es-MX" dirty="0"/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4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s-MX" b="1" dirty="0" smtClean="0"/>
              <a:t>Objetivo: </a:t>
            </a:r>
            <a:r>
              <a:rPr lang="es-MX" b="1" dirty="0"/>
              <a:t>Asegurar la exhibición de acumuladores de línea especial al consumidor en los Centros de Servicio para apoyar el impulso de la venta de los mismo</a:t>
            </a:r>
            <a:r>
              <a:rPr lang="es-MX" b="1" dirty="0" smtClean="0"/>
              <a:t>.</a:t>
            </a:r>
          </a:p>
          <a:p>
            <a:pPr marL="0" indent="0">
              <a:buNone/>
            </a:pPr>
            <a:endParaRPr lang="es-MX" b="1" dirty="0" smtClean="0"/>
          </a:p>
          <a:p>
            <a:r>
              <a:rPr lang="es-MX" b="1" dirty="0" smtClean="0"/>
              <a:t>Requisitos de la actividad :</a:t>
            </a:r>
            <a:r>
              <a:rPr lang="es-MX" b="1" dirty="0"/>
              <a:t> Colocar en exhibición acumuladores línea especial en CS (TAXI, SUV, Podadora, Golf, etc), tomar una foto para evidenciar y darla de alta</a:t>
            </a:r>
            <a:r>
              <a:rPr lang="es-MX" b="1" dirty="0" smtClean="0"/>
              <a:t>.</a:t>
            </a:r>
          </a:p>
          <a:p>
            <a:endParaRPr lang="es-MX" dirty="0"/>
          </a:p>
        </p:txBody>
      </p:sp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38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Folio de solicitud: 00265074</a:t>
            </a:r>
          </a:p>
          <a:p>
            <a:r>
              <a:rPr lang="es-MX" dirty="0" smtClean="0"/>
              <a:t>Num. De orden: P022249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Se pidieron los dummies faltantes, el pedido se realizo el dia de hoy.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7975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121</Words>
  <Application>Microsoft Office PowerPoint</Application>
  <PresentationFormat>Presentación en pantalla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Julissa</dc:creator>
  <cp:lastModifiedBy>Julissa</cp:lastModifiedBy>
  <cp:revision>2</cp:revision>
  <dcterms:created xsi:type="dcterms:W3CDTF">2018-05-30T19:49:33Z</dcterms:created>
  <dcterms:modified xsi:type="dcterms:W3CDTF">2018-05-30T20:00:38Z</dcterms:modified>
</cp:coreProperties>
</file>