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0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6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2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2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64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70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18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23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99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67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C3685-6DBF-4A0B-9679-7E0F129B804C}" type="datetimeFigureOut">
              <a:rPr lang="es-MX" smtClean="0"/>
              <a:t>06/06/2018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2662-C38D-4488-9085-412F8B4ADD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43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  <a:r>
              <a:rPr lang="es-MX" dirty="0"/>
              <a:t>Definir ubicación por producto en el almacén y ordenarlos en base a esta definición, así como identificar con letreros el tipo de producto por espacio para facilitar su </a:t>
            </a:r>
            <a:r>
              <a:rPr lang="es-MX" dirty="0" smtClean="0"/>
              <a:t>ubicación.</a:t>
            </a:r>
          </a:p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Codigo de la actividad: </a:t>
            </a:r>
            <a:r>
              <a:rPr lang="es-MX" dirty="0"/>
              <a:t>Act-050</a:t>
            </a:r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/>
              <a:t>Responsable:Julissa Maiza Lopez.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422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s-MX" b="1" dirty="0" smtClean="0"/>
              <a:t>Objetivo: </a:t>
            </a:r>
            <a:r>
              <a:rPr lang="es-MX" b="1" dirty="0"/>
              <a:t>Contar con procesos que ayude a un clima de control interno en las operaciones realizdas por personal de Distribuiror.</a:t>
            </a:r>
            <a:endParaRPr lang="es-MX" b="1" dirty="0" smtClean="0"/>
          </a:p>
          <a:p>
            <a:pPr marL="0" indent="0">
              <a:buNone/>
            </a:pPr>
            <a:endParaRPr lang="es-MX" b="1" dirty="0" smtClean="0"/>
          </a:p>
          <a:p>
            <a:r>
              <a:rPr lang="es-MX" b="1" dirty="0" smtClean="0"/>
              <a:t>Requisitos de la actividad:</a:t>
            </a:r>
            <a:r>
              <a:rPr lang="es-MX" b="1" dirty="0"/>
              <a:t> Contar con procesos que ayude a un clima de control interno en las operaciones realizdas por personal de Distribuiror.</a:t>
            </a:r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90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EVIDENCIA FOTOGRAFICA.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2484275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0808"/>
            <a:ext cx="2592288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47" y="1724147"/>
            <a:ext cx="2591393" cy="328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81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</Words>
  <Application>Microsoft Office PowerPoint</Application>
  <PresentationFormat>Presentación en pantalla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Julissa</dc:creator>
  <cp:lastModifiedBy>Julissa</cp:lastModifiedBy>
  <cp:revision>2</cp:revision>
  <dcterms:created xsi:type="dcterms:W3CDTF">2018-05-24T12:28:52Z</dcterms:created>
  <dcterms:modified xsi:type="dcterms:W3CDTF">2018-06-06T14:33:41Z</dcterms:modified>
</cp:coreProperties>
</file>