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1" r:id="rId5"/>
    <p:sldId id="268" r:id="rId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901C2-6070-48C0-A829-13621682D1CE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NI"/>
        </a:p>
      </dgm:t>
    </dgm:pt>
    <dgm:pt modelId="{4F9816C9-7B6F-4641-BE97-FB93F98B0205}">
      <dgm:prSet phldrT="[Texto]"/>
      <dgm:spPr/>
      <dgm:t>
        <a:bodyPr/>
        <a:lstStyle/>
        <a:p>
          <a:r>
            <a:rPr lang="es-NI" sz="3600" dirty="0" smtClean="0">
              <a:latin typeface="Segoe UI Light" pitchFamily="34" charset="0"/>
              <a:cs typeface="Segoe UI Light" pitchFamily="34" charset="0"/>
            </a:rPr>
            <a:t>Descripción</a:t>
          </a:r>
          <a:endParaRPr lang="es-NI" sz="3600" dirty="0">
            <a:latin typeface="Segoe UI Light" pitchFamily="34" charset="0"/>
            <a:cs typeface="Segoe UI Light" pitchFamily="34" charset="0"/>
          </a:endParaRPr>
        </a:p>
      </dgm:t>
    </dgm:pt>
    <dgm:pt modelId="{799F3D29-1E13-432C-A6CD-BD6FD4B29830}" type="parTrans" cxnId="{7C91FEA5-346E-4736-A2A6-11AB1B396961}">
      <dgm:prSet/>
      <dgm:spPr/>
      <dgm:t>
        <a:bodyPr/>
        <a:lstStyle/>
        <a:p>
          <a:endParaRPr lang="es-NI"/>
        </a:p>
      </dgm:t>
    </dgm:pt>
    <dgm:pt modelId="{404C217B-7360-46DA-9C48-0C2E699226F9}" type="sibTrans" cxnId="{7C91FEA5-346E-4736-A2A6-11AB1B396961}">
      <dgm:prSet/>
      <dgm:spPr/>
      <dgm:t>
        <a:bodyPr/>
        <a:lstStyle/>
        <a:p>
          <a:endParaRPr lang="es-NI"/>
        </a:p>
      </dgm:t>
    </dgm:pt>
    <dgm:pt modelId="{92D4B562-0957-4AD6-9800-D5630F4A92E2}">
      <dgm:prSet phldrT="[Texto]" custT="1"/>
      <dgm:spPr/>
      <dgm:t>
        <a:bodyPr/>
        <a:lstStyle/>
        <a:p>
          <a:r>
            <a:rPr lang="es-MX" sz="1800" dirty="0" smtClean="0">
              <a:latin typeface="Segoe UI Light" pitchFamily="34" charset="0"/>
              <a:cs typeface="Segoe UI Light" pitchFamily="34" charset="0"/>
            </a:rPr>
            <a:t>Crear almacén de residuos peligrosos claramente, definida, dentro de canaletas y muro de contención</a:t>
          </a:r>
          <a:endParaRPr lang="es-NI" sz="1800" dirty="0">
            <a:latin typeface="Segoe UI Light" pitchFamily="34" charset="0"/>
            <a:cs typeface="Segoe UI Light" pitchFamily="34" charset="0"/>
          </a:endParaRPr>
        </a:p>
      </dgm:t>
    </dgm:pt>
    <dgm:pt modelId="{72249525-3798-4D84-85AE-4DFD18E4964F}" type="parTrans" cxnId="{C93768BE-44C9-4C96-A996-14893178AD5A}">
      <dgm:prSet/>
      <dgm:spPr/>
      <dgm:t>
        <a:bodyPr/>
        <a:lstStyle/>
        <a:p>
          <a:endParaRPr lang="es-NI"/>
        </a:p>
      </dgm:t>
    </dgm:pt>
    <dgm:pt modelId="{AED4B2A6-CC18-46A8-9FA4-D2AB9A3E5685}" type="sibTrans" cxnId="{C93768BE-44C9-4C96-A996-14893178AD5A}">
      <dgm:prSet/>
      <dgm:spPr/>
      <dgm:t>
        <a:bodyPr/>
        <a:lstStyle/>
        <a:p>
          <a:endParaRPr lang="es-NI"/>
        </a:p>
      </dgm:t>
    </dgm:pt>
    <dgm:pt modelId="{4B60A961-08F2-46D3-857F-EB9F50146114}">
      <dgm:prSet phldrT="[Texto]"/>
      <dgm:spPr/>
      <dgm:t>
        <a:bodyPr/>
        <a:lstStyle/>
        <a:p>
          <a:r>
            <a:rPr lang="es-NI" dirty="0" smtClean="0">
              <a:latin typeface="Segoe UI Light" pitchFamily="34" charset="0"/>
              <a:cs typeface="Segoe UI Light" pitchFamily="34" charset="0"/>
            </a:rPr>
            <a:t>Código</a:t>
          </a:r>
          <a:endParaRPr lang="es-NI" dirty="0">
            <a:latin typeface="Segoe UI Light" pitchFamily="34" charset="0"/>
            <a:cs typeface="Segoe UI Light" pitchFamily="34" charset="0"/>
          </a:endParaRPr>
        </a:p>
      </dgm:t>
    </dgm:pt>
    <dgm:pt modelId="{B22CEFB5-8AB4-4CFA-AD9C-519687080B99}" type="parTrans" cxnId="{AB095CB5-38F1-4EE8-A1C0-440B6BB93DA0}">
      <dgm:prSet/>
      <dgm:spPr/>
      <dgm:t>
        <a:bodyPr/>
        <a:lstStyle/>
        <a:p>
          <a:endParaRPr lang="es-NI"/>
        </a:p>
      </dgm:t>
    </dgm:pt>
    <dgm:pt modelId="{E370E545-1312-4856-8675-8861E1C238BE}" type="sibTrans" cxnId="{AB095CB5-38F1-4EE8-A1C0-440B6BB93DA0}">
      <dgm:prSet/>
      <dgm:spPr/>
      <dgm:t>
        <a:bodyPr/>
        <a:lstStyle/>
        <a:p>
          <a:endParaRPr lang="es-NI"/>
        </a:p>
      </dgm:t>
    </dgm:pt>
    <dgm:pt modelId="{5E77FF37-2F31-4573-901B-1CA1F6719024}">
      <dgm:prSet phldrT="[Texto]"/>
      <dgm:spPr/>
      <dgm:t>
        <a:bodyPr/>
        <a:lstStyle/>
        <a:p>
          <a:r>
            <a:rPr lang="es-NI" dirty="0" smtClean="0">
              <a:latin typeface="Segoe UI Light" pitchFamily="34" charset="0"/>
              <a:cs typeface="Segoe UI Light" pitchFamily="34" charset="0"/>
            </a:rPr>
            <a:t>Act_111</a:t>
          </a:r>
          <a:endParaRPr lang="es-NI" dirty="0">
            <a:latin typeface="Segoe UI Light" pitchFamily="34" charset="0"/>
            <a:cs typeface="Segoe UI Light" pitchFamily="34" charset="0"/>
          </a:endParaRPr>
        </a:p>
      </dgm:t>
    </dgm:pt>
    <dgm:pt modelId="{BDE2B8E1-91DA-41C6-AF7C-659EC41579A2}" type="parTrans" cxnId="{865C7B00-70E0-457E-BC19-A989BF51C341}">
      <dgm:prSet/>
      <dgm:spPr/>
      <dgm:t>
        <a:bodyPr/>
        <a:lstStyle/>
        <a:p>
          <a:endParaRPr lang="es-NI"/>
        </a:p>
      </dgm:t>
    </dgm:pt>
    <dgm:pt modelId="{CEBBF494-65B7-42C5-A94C-5C093E082B34}" type="sibTrans" cxnId="{865C7B00-70E0-457E-BC19-A989BF51C341}">
      <dgm:prSet/>
      <dgm:spPr/>
      <dgm:t>
        <a:bodyPr/>
        <a:lstStyle/>
        <a:p>
          <a:endParaRPr lang="es-NI"/>
        </a:p>
      </dgm:t>
    </dgm:pt>
    <dgm:pt modelId="{714421F7-9652-4FEA-B620-3FC693057E59}">
      <dgm:prSet phldrT="[Texto]"/>
      <dgm:spPr/>
      <dgm:t>
        <a:bodyPr/>
        <a:lstStyle/>
        <a:p>
          <a:r>
            <a:rPr lang="es-NI" dirty="0" smtClean="0">
              <a:latin typeface="Segoe UI Light" pitchFamily="34" charset="0"/>
              <a:cs typeface="Segoe UI Light" pitchFamily="34" charset="0"/>
            </a:rPr>
            <a:t>Responsable</a:t>
          </a:r>
          <a:endParaRPr lang="es-NI" dirty="0">
            <a:latin typeface="Segoe UI Light" pitchFamily="34" charset="0"/>
            <a:cs typeface="Segoe UI Light" pitchFamily="34" charset="0"/>
          </a:endParaRPr>
        </a:p>
      </dgm:t>
    </dgm:pt>
    <dgm:pt modelId="{B3722826-FCD0-4577-BD23-BD1F375AAC76}" type="parTrans" cxnId="{46048564-517C-4CE6-9C13-9360A0555974}">
      <dgm:prSet/>
      <dgm:spPr/>
      <dgm:t>
        <a:bodyPr/>
        <a:lstStyle/>
        <a:p>
          <a:endParaRPr lang="es-NI"/>
        </a:p>
      </dgm:t>
    </dgm:pt>
    <dgm:pt modelId="{195DBFB4-09B2-473D-B923-00E905EBEEE9}" type="sibTrans" cxnId="{46048564-517C-4CE6-9C13-9360A0555974}">
      <dgm:prSet/>
      <dgm:spPr/>
      <dgm:t>
        <a:bodyPr/>
        <a:lstStyle/>
        <a:p>
          <a:endParaRPr lang="es-NI"/>
        </a:p>
      </dgm:t>
    </dgm:pt>
    <dgm:pt modelId="{44C71863-9990-4ADF-84B5-93E888BD6FDC}">
      <dgm:prSet phldrT="[Texto]"/>
      <dgm:spPr/>
      <dgm:t>
        <a:bodyPr/>
        <a:lstStyle/>
        <a:p>
          <a:r>
            <a:rPr lang="es-NI" dirty="0" smtClean="0">
              <a:latin typeface="Segoe UI Light" pitchFamily="34" charset="0"/>
              <a:cs typeface="Segoe UI Light" pitchFamily="34" charset="0"/>
            </a:rPr>
            <a:t>Antonio Castillo/Gerente de Operaciones.</a:t>
          </a:r>
          <a:endParaRPr lang="es-NI" dirty="0">
            <a:latin typeface="Segoe UI Light" pitchFamily="34" charset="0"/>
            <a:cs typeface="Segoe UI Light" pitchFamily="34" charset="0"/>
          </a:endParaRPr>
        </a:p>
      </dgm:t>
    </dgm:pt>
    <dgm:pt modelId="{0AA73142-95BA-4EFE-BF9E-9914AE7D012C}" type="parTrans" cxnId="{313A3BD7-D0AB-45A1-8731-3664408DC2C9}">
      <dgm:prSet/>
      <dgm:spPr/>
      <dgm:t>
        <a:bodyPr/>
        <a:lstStyle/>
        <a:p>
          <a:endParaRPr lang="es-NI"/>
        </a:p>
      </dgm:t>
    </dgm:pt>
    <dgm:pt modelId="{7479ED63-CCF2-4E36-8D97-D140E6CDB57E}" type="sibTrans" cxnId="{313A3BD7-D0AB-45A1-8731-3664408DC2C9}">
      <dgm:prSet/>
      <dgm:spPr/>
      <dgm:t>
        <a:bodyPr/>
        <a:lstStyle/>
        <a:p>
          <a:endParaRPr lang="es-NI"/>
        </a:p>
      </dgm:t>
    </dgm:pt>
    <dgm:pt modelId="{1AFB2A52-7FD5-46EF-A126-466EE96250B7}" type="pres">
      <dgm:prSet presAssocID="{B9F901C2-6070-48C0-A829-13621682D1C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NI"/>
        </a:p>
      </dgm:t>
    </dgm:pt>
    <dgm:pt modelId="{C26A9074-840B-4A32-8EC2-3F04F0338673}" type="pres">
      <dgm:prSet presAssocID="{4F9816C9-7B6F-4641-BE97-FB93F98B020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8E7840C1-E9EF-4BF5-A662-43E8A08B9648}" type="pres">
      <dgm:prSet presAssocID="{404C217B-7360-46DA-9C48-0C2E699226F9}" presName="sibTrans" presStyleCnt="0"/>
      <dgm:spPr/>
    </dgm:pt>
    <dgm:pt modelId="{1CCE1308-C3D9-4BDF-AD5C-4BA7907FDD63}" type="pres">
      <dgm:prSet presAssocID="{4B60A961-08F2-46D3-857F-EB9F501461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E3FC5EC4-E2F5-4191-A24D-E3F4B22E832A}" type="pres">
      <dgm:prSet presAssocID="{E370E545-1312-4856-8675-8861E1C238BE}" presName="sibTrans" presStyleCnt="0"/>
      <dgm:spPr/>
    </dgm:pt>
    <dgm:pt modelId="{223F0913-D5D1-4D9C-AA32-9FB94E6BA27F}" type="pres">
      <dgm:prSet presAssocID="{714421F7-9652-4FEA-B620-3FC693057E5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</dgm:ptLst>
  <dgm:cxnLst>
    <dgm:cxn modelId="{DC4E1D59-4C54-4938-BB89-7AC7E9EB9426}" type="presOf" srcId="{44C71863-9990-4ADF-84B5-93E888BD6FDC}" destId="{223F0913-D5D1-4D9C-AA32-9FB94E6BA27F}" srcOrd="0" destOrd="1" presId="urn:microsoft.com/office/officeart/2005/8/layout/hList6"/>
    <dgm:cxn modelId="{313A3BD7-D0AB-45A1-8731-3664408DC2C9}" srcId="{714421F7-9652-4FEA-B620-3FC693057E59}" destId="{44C71863-9990-4ADF-84B5-93E888BD6FDC}" srcOrd="0" destOrd="0" parTransId="{0AA73142-95BA-4EFE-BF9E-9914AE7D012C}" sibTransId="{7479ED63-CCF2-4E36-8D97-D140E6CDB57E}"/>
    <dgm:cxn modelId="{AB095CB5-38F1-4EE8-A1C0-440B6BB93DA0}" srcId="{B9F901C2-6070-48C0-A829-13621682D1CE}" destId="{4B60A961-08F2-46D3-857F-EB9F50146114}" srcOrd="1" destOrd="0" parTransId="{B22CEFB5-8AB4-4CFA-AD9C-519687080B99}" sibTransId="{E370E545-1312-4856-8675-8861E1C238BE}"/>
    <dgm:cxn modelId="{BD30C406-25D0-4214-9D7C-1ABBAA5E88E4}" type="presOf" srcId="{714421F7-9652-4FEA-B620-3FC693057E59}" destId="{223F0913-D5D1-4D9C-AA32-9FB94E6BA27F}" srcOrd="0" destOrd="0" presId="urn:microsoft.com/office/officeart/2005/8/layout/hList6"/>
    <dgm:cxn modelId="{AB1CE90A-4BF4-4722-A336-5655165F31CF}" type="presOf" srcId="{4F9816C9-7B6F-4641-BE97-FB93F98B0205}" destId="{C26A9074-840B-4A32-8EC2-3F04F0338673}" srcOrd="0" destOrd="0" presId="urn:microsoft.com/office/officeart/2005/8/layout/hList6"/>
    <dgm:cxn modelId="{46048564-517C-4CE6-9C13-9360A0555974}" srcId="{B9F901C2-6070-48C0-A829-13621682D1CE}" destId="{714421F7-9652-4FEA-B620-3FC693057E59}" srcOrd="2" destOrd="0" parTransId="{B3722826-FCD0-4577-BD23-BD1F375AAC76}" sibTransId="{195DBFB4-09B2-473D-B923-00E905EBEEE9}"/>
    <dgm:cxn modelId="{7C91FEA5-346E-4736-A2A6-11AB1B396961}" srcId="{B9F901C2-6070-48C0-A829-13621682D1CE}" destId="{4F9816C9-7B6F-4641-BE97-FB93F98B0205}" srcOrd="0" destOrd="0" parTransId="{799F3D29-1E13-432C-A6CD-BD6FD4B29830}" sibTransId="{404C217B-7360-46DA-9C48-0C2E699226F9}"/>
    <dgm:cxn modelId="{865C7B00-70E0-457E-BC19-A989BF51C341}" srcId="{4B60A961-08F2-46D3-857F-EB9F50146114}" destId="{5E77FF37-2F31-4573-901B-1CA1F6719024}" srcOrd="0" destOrd="0" parTransId="{BDE2B8E1-91DA-41C6-AF7C-659EC41579A2}" sibTransId="{CEBBF494-65B7-42C5-A94C-5C093E082B34}"/>
    <dgm:cxn modelId="{C93768BE-44C9-4C96-A996-14893178AD5A}" srcId="{4F9816C9-7B6F-4641-BE97-FB93F98B0205}" destId="{92D4B562-0957-4AD6-9800-D5630F4A92E2}" srcOrd="0" destOrd="0" parTransId="{72249525-3798-4D84-85AE-4DFD18E4964F}" sibTransId="{AED4B2A6-CC18-46A8-9FA4-D2AB9A3E5685}"/>
    <dgm:cxn modelId="{24DC2907-692B-45A0-A209-034126ED2FCD}" type="presOf" srcId="{92D4B562-0957-4AD6-9800-D5630F4A92E2}" destId="{C26A9074-840B-4A32-8EC2-3F04F0338673}" srcOrd="0" destOrd="1" presId="urn:microsoft.com/office/officeart/2005/8/layout/hList6"/>
    <dgm:cxn modelId="{4024C52B-507B-430C-9A74-B14040A91B52}" type="presOf" srcId="{5E77FF37-2F31-4573-901B-1CA1F6719024}" destId="{1CCE1308-C3D9-4BDF-AD5C-4BA7907FDD63}" srcOrd="0" destOrd="1" presId="urn:microsoft.com/office/officeart/2005/8/layout/hList6"/>
    <dgm:cxn modelId="{225E3AB5-2578-4849-B0E6-479DE25222A7}" type="presOf" srcId="{4B60A961-08F2-46D3-857F-EB9F50146114}" destId="{1CCE1308-C3D9-4BDF-AD5C-4BA7907FDD63}" srcOrd="0" destOrd="0" presId="urn:microsoft.com/office/officeart/2005/8/layout/hList6"/>
    <dgm:cxn modelId="{A5F71191-B95A-4855-A27D-817244066245}" type="presOf" srcId="{B9F901C2-6070-48C0-A829-13621682D1CE}" destId="{1AFB2A52-7FD5-46EF-A126-466EE96250B7}" srcOrd="0" destOrd="0" presId="urn:microsoft.com/office/officeart/2005/8/layout/hList6"/>
    <dgm:cxn modelId="{4CD20531-7A55-44D4-B27A-35FCDEAA2A2D}" type="presParOf" srcId="{1AFB2A52-7FD5-46EF-A126-466EE96250B7}" destId="{C26A9074-840B-4A32-8EC2-3F04F0338673}" srcOrd="0" destOrd="0" presId="urn:microsoft.com/office/officeart/2005/8/layout/hList6"/>
    <dgm:cxn modelId="{FE7B1530-0D7B-4AFD-81EA-B7FD03C4AE88}" type="presParOf" srcId="{1AFB2A52-7FD5-46EF-A126-466EE96250B7}" destId="{8E7840C1-E9EF-4BF5-A662-43E8A08B9648}" srcOrd="1" destOrd="0" presId="urn:microsoft.com/office/officeart/2005/8/layout/hList6"/>
    <dgm:cxn modelId="{D3289B7F-C624-4ADE-9F63-5D18467B868A}" type="presParOf" srcId="{1AFB2A52-7FD5-46EF-A126-466EE96250B7}" destId="{1CCE1308-C3D9-4BDF-AD5C-4BA7907FDD63}" srcOrd="2" destOrd="0" presId="urn:microsoft.com/office/officeart/2005/8/layout/hList6"/>
    <dgm:cxn modelId="{21475D5C-F203-4284-B079-3C2E6F9E6DBC}" type="presParOf" srcId="{1AFB2A52-7FD5-46EF-A126-466EE96250B7}" destId="{E3FC5EC4-E2F5-4191-A24D-E3F4B22E832A}" srcOrd="3" destOrd="0" presId="urn:microsoft.com/office/officeart/2005/8/layout/hList6"/>
    <dgm:cxn modelId="{050CD66C-19E7-4D5A-B500-8F9ED0D7BB4D}" type="presParOf" srcId="{1AFB2A52-7FD5-46EF-A126-466EE96250B7}" destId="{223F0913-D5D1-4D9C-AA32-9FB94E6BA27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AC388-9D8E-4340-8ED7-D1D330461B3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NI"/>
        </a:p>
      </dgm:t>
    </dgm:pt>
    <dgm:pt modelId="{F608206A-8CEE-4129-9909-DB96D9635C56}">
      <dgm:prSet phldrT="[Texto]"/>
      <dgm:spPr/>
      <dgm:t>
        <a:bodyPr/>
        <a:lstStyle/>
        <a:p>
          <a:r>
            <a:rPr lang="es-NI" dirty="0" smtClean="0">
              <a:latin typeface="Segoe UI Semilight" pitchFamily="34" charset="0"/>
              <a:cs typeface="Segoe UI Semilight" pitchFamily="34" charset="0"/>
            </a:rPr>
            <a:t>Objetivo</a:t>
          </a:r>
          <a:endParaRPr lang="es-NI" dirty="0">
            <a:latin typeface="Segoe UI Semilight" pitchFamily="34" charset="0"/>
            <a:cs typeface="Segoe UI Semilight" pitchFamily="34" charset="0"/>
          </a:endParaRPr>
        </a:p>
      </dgm:t>
    </dgm:pt>
    <dgm:pt modelId="{44C1701E-239F-41F8-BDDA-E5DC314A5373}" type="parTrans" cxnId="{0A262367-852A-47E0-84A2-F3000A5B3442}">
      <dgm:prSet/>
      <dgm:spPr/>
      <dgm:t>
        <a:bodyPr/>
        <a:lstStyle/>
        <a:p>
          <a:endParaRPr lang="es-NI"/>
        </a:p>
      </dgm:t>
    </dgm:pt>
    <dgm:pt modelId="{2BA36A8C-F228-40C1-A397-03B4081ACDE7}" type="sibTrans" cxnId="{0A262367-852A-47E0-84A2-F3000A5B3442}">
      <dgm:prSet/>
      <dgm:spPr/>
      <dgm:t>
        <a:bodyPr/>
        <a:lstStyle/>
        <a:p>
          <a:endParaRPr lang="es-NI"/>
        </a:p>
      </dgm:t>
    </dgm:pt>
    <dgm:pt modelId="{F23C35CC-D718-4BF5-8245-07CB462F08D0}">
      <dgm:prSet phldrT="[Texto]" custT="1"/>
      <dgm:spPr/>
      <dgm:t>
        <a:bodyPr/>
        <a:lstStyle/>
        <a:p>
          <a:r>
            <a:rPr lang="es-MX" sz="1600" dirty="0" smtClean="0">
              <a:latin typeface="Segoe UI Semilight" pitchFamily="34" charset="0"/>
              <a:cs typeface="Segoe UI Semilight" pitchFamily="34" charset="0"/>
            </a:rPr>
            <a:t>Cumplir con la legislación ambiental en el manejo de residuos peligrosos.</a:t>
          </a:r>
          <a:endParaRPr lang="es-NI" sz="1600" dirty="0">
            <a:latin typeface="Segoe UI Semilight" pitchFamily="34" charset="0"/>
            <a:cs typeface="Segoe UI Semilight" pitchFamily="34" charset="0"/>
          </a:endParaRPr>
        </a:p>
      </dgm:t>
    </dgm:pt>
    <dgm:pt modelId="{2E087AD9-8F0F-4AD6-8046-C810ABE85822}" type="parTrans" cxnId="{B54C90D1-17EE-42AA-9250-4CCB205263DE}">
      <dgm:prSet/>
      <dgm:spPr/>
      <dgm:t>
        <a:bodyPr/>
        <a:lstStyle/>
        <a:p>
          <a:endParaRPr lang="es-NI"/>
        </a:p>
      </dgm:t>
    </dgm:pt>
    <dgm:pt modelId="{782B3357-9EE2-4478-9F18-E1326CA92992}" type="sibTrans" cxnId="{B54C90D1-17EE-42AA-9250-4CCB205263DE}">
      <dgm:prSet/>
      <dgm:spPr/>
      <dgm:t>
        <a:bodyPr/>
        <a:lstStyle/>
        <a:p>
          <a:endParaRPr lang="es-NI"/>
        </a:p>
      </dgm:t>
    </dgm:pt>
    <dgm:pt modelId="{DCA121E7-4ECB-499F-80B0-19097EDB1371}">
      <dgm:prSet phldrT="[Texto]"/>
      <dgm:spPr/>
      <dgm:t>
        <a:bodyPr/>
        <a:lstStyle/>
        <a:p>
          <a:r>
            <a:rPr lang="es-NI" dirty="0" smtClean="0">
              <a:latin typeface="Segoe UI Semilight" pitchFamily="34" charset="0"/>
              <a:cs typeface="Segoe UI Semilight" pitchFamily="34" charset="0"/>
            </a:rPr>
            <a:t>Requisitos</a:t>
          </a:r>
          <a:endParaRPr lang="es-NI" dirty="0">
            <a:latin typeface="Segoe UI Semilight" pitchFamily="34" charset="0"/>
            <a:cs typeface="Segoe UI Semilight" pitchFamily="34" charset="0"/>
          </a:endParaRPr>
        </a:p>
      </dgm:t>
    </dgm:pt>
    <dgm:pt modelId="{FE65F246-C230-4E77-BF43-D713169DD053}" type="parTrans" cxnId="{C026A0F5-BF0D-4A01-8CA0-A2BCE74E9337}">
      <dgm:prSet/>
      <dgm:spPr/>
      <dgm:t>
        <a:bodyPr/>
        <a:lstStyle/>
        <a:p>
          <a:endParaRPr lang="es-NI"/>
        </a:p>
      </dgm:t>
    </dgm:pt>
    <dgm:pt modelId="{98428270-2964-42E6-B359-78B7F7F58FD7}" type="sibTrans" cxnId="{C026A0F5-BF0D-4A01-8CA0-A2BCE74E9337}">
      <dgm:prSet/>
      <dgm:spPr/>
      <dgm:t>
        <a:bodyPr/>
        <a:lstStyle/>
        <a:p>
          <a:endParaRPr lang="es-NI"/>
        </a:p>
      </dgm:t>
    </dgm:pt>
    <dgm:pt modelId="{2ECCEC8A-69BB-47AC-8144-A4AB48165A25}">
      <dgm:prSet phldrT="[Texto]" custT="1"/>
      <dgm:spPr/>
      <dgm:t>
        <a:bodyPr/>
        <a:lstStyle/>
        <a:p>
          <a:r>
            <a:rPr lang="es-MX" sz="1600" dirty="0" smtClean="0">
              <a:latin typeface="Segoe UI Semilight" pitchFamily="34" charset="0"/>
              <a:cs typeface="Segoe UI Semilight" pitchFamily="34" charset="0"/>
            </a:rPr>
            <a:t>Documentar por medio fotográfico el área destinada para almacenamiento de acumuladores usados la cual deberá estar claramente definida y dentro de canaletas y muro de contención.</a:t>
          </a:r>
          <a:endParaRPr lang="es-NI" sz="1600" dirty="0">
            <a:latin typeface="Segoe UI Semilight" pitchFamily="34" charset="0"/>
            <a:cs typeface="Segoe UI Semilight" pitchFamily="34" charset="0"/>
          </a:endParaRPr>
        </a:p>
      </dgm:t>
    </dgm:pt>
    <dgm:pt modelId="{D70A2E0B-3B53-4911-BA0D-273B7FB5B92E}" type="parTrans" cxnId="{B62458F0-5E13-4E41-BD2E-43243518E462}">
      <dgm:prSet/>
      <dgm:spPr/>
      <dgm:t>
        <a:bodyPr/>
        <a:lstStyle/>
        <a:p>
          <a:endParaRPr lang="es-NI"/>
        </a:p>
      </dgm:t>
    </dgm:pt>
    <dgm:pt modelId="{C0605A4B-D9A5-462F-8821-FFC3652C10F2}" type="sibTrans" cxnId="{B62458F0-5E13-4E41-BD2E-43243518E462}">
      <dgm:prSet/>
      <dgm:spPr/>
      <dgm:t>
        <a:bodyPr/>
        <a:lstStyle/>
        <a:p>
          <a:endParaRPr lang="es-NI"/>
        </a:p>
      </dgm:t>
    </dgm:pt>
    <dgm:pt modelId="{057FC7CA-A9CF-4310-BA32-B9DEDD7FA3C5}" type="pres">
      <dgm:prSet presAssocID="{656AC388-9D8E-4340-8ED7-D1D330461B3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NI"/>
        </a:p>
      </dgm:t>
    </dgm:pt>
    <dgm:pt modelId="{723C56F6-BBB2-41DC-84A8-952EC93E5BF9}" type="pres">
      <dgm:prSet presAssocID="{F608206A-8CEE-4129-9909-DB96D9635C56}" presName="parentLin" presStyleCnt="0"/>
      <dgm:spPr/>
    </dgm:pt>
    <dgm:pt modelId="{02DD248B-803B-4951-ACB8-D41D47CEF483}" type="pres">
      <dgm:prSet presAssocID="{F608206A-8CEE-4129-9909-DB96D9635C56}" presName="parentLeftMargin" presStyleLbl="node1" presStyleIdx="0" presStyleCnt="2"/>
      <dgm:spPr/>
      <dgm:t>
        <a:bodyPr/>
        <a:lstStyle/>
        <a:p>
          <a:endParaRPr lang="es-NI"/>
        </a:p>
      </dgm:t>
    </dgm:pt>
    <dgm:pt modelId="{C01D6926-DCBB-4C2D-B090-18A438F65917}" type="pres">
      <dgm:prSet presAssocID="{F608206A-8CEE-4129-9909-DB96D9635C5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C5F29D8F-BAA2-49B6-9A34-EF367EAD7655}" type="pres">
      <dgm:prSet presAssocID="{F608206A-8CEE-4129-9909-DB96D9635C56}" presName="negativeSpace" presStyleCnt="0"/>
      <dgm:spPr/>
    </dgm:pt>
    <dgm:pt modelId="{8E8677DC-1D76-406B-82A4-5C0FF780A6FC}" type="pres">
      <dgm:prSet presAssocID="{F608206A-8CEE-4129-9909-DB96D9635C5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B22525EF-3B1E-4A38-91B7-DE9FE78F98CA}" type="pres">
      <dgm:prSet presAssocID="{2BA36A8C-F228-40C1-A397-03B4081ACDE7}" presName="spaceBetweenRectangles" presStyleCnt="0"/>
      <dgm:spPr/>
    </dgm:pt>
    <dgm:pt modelId="{29112E0B-12A7-4934-8CE4-0DF6D8769FF1}" type="pres">
      <dgm:prSet presAssocID="{DCA121E7-4ECB-499F-80B0-19097EDB1371}" presName="parentLin" presStyleCnt="0"/>
      <dgm:spPr/>
    </dgm:pt>
    <dgm:pt modelId="{E83F07B0-DD46-40A1-8115-4C95B3FA9606}" type="pres">
      <dgm:prSet presAssocID="{DCA121E7-4ECB-499F-80B0-19097EDB1371}" presName="parentLeftMargin" presStyleLbl="node1" presStyleIdx="0" presStyleCnt="2"/>
      <dgm:spPr/>
      <dgm:t>
        <a:bodyPr/>
        <a:lstStyle/>
        <a:p>
          <a:endParaRPr lang="es-NI"/>
        </a:p>
      </dgm:t>
    </dgm:pt>
    <dgm:pt modelId="{A8AC9B3E-3F0E-49B3-B29C-EF630C201CCB}" type="pres">
      <dgm:prSet presAssocID="{DCA121E7-4ECB-499F-80B0-19097EDB137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051984DB-9405-48B7-8646-80373D08FBF6}" type="pres">
      <dgm:prSet presAssocID="{DCA121E7-4ECB-499F-80B0-19097EDB1371}" presName="negativeSpace" presStyleCnt="0"/>
      <dgm:spPr/>
    </dgm:pt>
    <dgm:pt modelId="{25143F34-D4E8-4DA3-9C17-4EE1BFB4C046}" type="pres">
      <dgm:prSet presAssocID="{DCA121E7-4ECB-499F-80B0-19097EDB137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</dgm:ptLst>
  <dgm:cxnLst>
    <dgm:cxn modelId="{69877FD2-75E4-4361-B49A-68939D093271}" type="presOf" srcId="{2ECCEC8A-69BB-47AC-8144-A4AB48165A25}" destId="{25143F34-D4E8-4DA3-9C17-4EE1BFB4C046}" srcOrd="0" destOrd="0" presId="urn:microsoft.com/office/officeart/2005/8/layout/list1"/>
    <dgm:cxn modelId="{BC0D39BF-DB95-4406-8A1F-9AABDAF11D22}" type="presOf" srcId="{F23C35CC-D718-4BF5-8245-07CB462F08D0}" destId="{8E8677DC-1D76-406B-82A4-5C0FF780A6FC}" srcOrd="0" destOrd="0" presId="urn:microsoft.com/office/officeart/2005/8/layout/list1"/>
    <dgm:cxn modelId="{C026A0F5-BF0D-4A01-8CA0-A2BCE74E9337}" srcId="{656AC388-9D8E-4340-8ED7-D1D330461B39}" destId="{DCA121E7-4ECB-499F-80B0-19097EDB1371}" srcOrd="1" destOrd="0" parTransId="{FE65F246-C230-4E77-BF43-D713169DD053}" sibTransId="{98428270-2964-42E6-B359-78B7F7F58FD7}"/>
    <dgm:cxn modelId="{F4897493-83D6-45C8-A328-CD43BAEF3668}" type="presOf" srcId="{DCA121E7-4ECB-499F-80B0-19097EDB1371}" destId="{E83F07B0-DD46-40A1-8115-4C95B3FA9606}" srcOrd="0" destOrd="0" presId="urn:microsoft.com/office/officeart/2005/8/layout/list1"/>
    <dgm:cxn modelId="{0A262367-852A-47E0-84A2-F3000A5B3442}" srcId="{656AC388-9D8E-4340-8ED7-D1D330461B39}" destId="{F608206A-8CEE-4129-9909-DB96D9635C56}" srcOrd="0" destOrd="0" parTransId="{44C1701E-239F-41F8-BDDA-E5DC314A5373}" sibTransId="{2BA36A8C-F228-40C1-A397-03B4081ACDE7}"/>
    <dgm:cxn modelId="{647B9645-F4EA-48A3-B601-F051C1CD9E8C}" type="presOf" srcId="{DCA121E7-4ECB-499F-80B0-19097EDB1371}" destId="{A8AC9B3E-3F0E-49B3-B29C-EF630C201CCB}" srcOrd="1" destOrd="0" presId="urn:microsoft.com/office/officeart/2005/8/layout/list1"/>
    <dgm:cxn modelId="{C4E7FF0D-390D-43E0-B1C5-2588705FBE93}" type="presOf" srcId="{656AC388-9D8E-4340-8ED7-D1D330461B39}" destId="{057FC7CA-A9CF-4310-BA32-B9DEDD7FA3C5}" srcOrd="0" destOrd="0" presId="urn:microsoft.com/office/officeart/2005/8/layout/list1"/>
    <dgm:cxn modelId="{B54C90D1-17EE-42AA-9250-4CCB205263DE}" srcId="{F608206A-8CEE-4129-9909-DB96D9635C56}" destId="{F23C35CC-D718-4BF5-8245-07CB462F08D0}" srcOrd="0" destOrd="0" parTransId="{2E087AD9-8F0F-4AD6-8046-C810ABE85822}" sibTransId="{782B3357-9EE2-4478-9F18-E1326CA92992}"/>
    <dgm:cxn modelId="{B5F7B6D8-9D9E-482E-A8F6-4448B3C4D1FA}" type="presOf" srcId="{F608206A-8CEE-4129-9909-DB96D9635C56}" destId="{02DD248B-803B-4951-ACB8-D41D47CEF483}" srcOrd="0" destOrd="0" presId="urn:microsoft.com/office/officeart/2005/8/layout/list1"/>
    <dgm:cxn modelId="{DC421399-61E6-4E67-A647-9175D9665B24}" type="presOf" srcId="{F608206A-8CEE-4129-9909-DB96D9635C56}" destId="{C01D6926-DCBB-4C2D-B090-18A438F65917}" srcOrd="1" destOrd="0" presId="urn:microsoft.com/office/officeart/2005/8/layout/list1"/>
    <dgm:cxn modelId="{B62458F0-5E13-4E41-BD2E-43243518E462}" srcId="{DCA121E7-4ECB-499F-80B0-19097EDB1371}" destId="{2ECCEC8A-69BB-47AC-8144-A4AB48165A25}" srcOrd="0" destOrd="0" parTransId="{D70A2E0B-3B53-4911-BA0D-273B7FB5B92E}" sibTransId="{C0605A4B-D9A5-462F-8821-FFC3652C10F2}"/>
    <dgm:cxn modelId="{39EAEF3D-B06D-432D-98A8-E9079F0F0E13}" type="presParOf" srcId="{057FC7CA-A9CF-4310-BA32-B9DEDD7FA3C5}" destId="{723C56F6-BBB2-41DC-84A8-952EC93E5BF9}" srcOrd="0" destOrd="0" presId="urn:microsoft.com/office/officeart/2005/8/layout/list1"/>
    <dgm:cxn modelId="{3475574C-AED4-4259-8914-4A752B9F054E}" type="presParOf" srcId="{723C56F6-BBB2-41DC-84A8-952EC93E5BF9}" destId="{02DD248B-803B-4951-ACB8-D41D47CEF483}" srcOrd="0" destOrd="0" presId="urn:microsoft.com/office/officeart/2005/8/layout/list1"/>
    <dgm:cxn modelId="{E29DC73A-D24F-4BC7-B611-1FA4762382D8}" type="presParOf" srcId="{723C56F6-BBB2-41DC-84A8-952EC93E5BF9}" destId="{C01D6926-DCBB-4C2D-B090-18A438F65917}" srcOrd="1" destOrd="0" presId="urn:microsoft.com/office/officeart/2005/8/layout/list1"/>
    <dgm:cxn modelId="{171422B1-A579-4869-81CE-254D2DA5E1CF}" type="presParOf" srcId="{057FC7CA-A9CF-4310-BA32-B9DEDD7FA3C5}" destId="{C5F29D8F-BAA2-49B6-9A34-EF367EAD7655}" srcOrd="1" destOrd="0" presId="urn:microsoft.com/office/officeart/2005/8/layout/list1"/>
    <dgm:cxn modelId="{8FD475B6-6722-479E-B506-6301DEE1FE63}" type="presParOf" srcId="{057FC7CA-A9CF-4310-BA32-B9DEDD7FA3C5}" destId="{8E8677DC-1D76-406B-82A4-5C0FF780A6FC}" srcOrd="2" destOrd="0" presId="urn:microsoft.com/office/officeart/2005/8/layout/list1"/>
    <dgm:cxn modelId="{F79C6FD8-F2D1-4BB7-A2B3-1562D8E02DF3}" type="presParOf" srcId="{057FC7CA-A9CF-4310-BA32-B9DEDD7FA3C5}" destId="{B22525EF-3B1E-4A38-91B7-DE9FE78F98CA}" srcOrd="3" destOrd="0" presId="urn:microsoft.com/office/officeart/2005/8/layout/list1"/>
    <dgm:cxn modelId="{05E75AE2-3925-4CB7-AA11-1DDE1D951191}" type="presParOf" srcId="{057FC7CA-A9CF-4310-BA32-B9DEDD7FA3C5}" destId="{29112E0B-12A7-4934-8CE4-0DF6D8769FF1}" srcOrd="4" destOrd="0" presId="urn:microsoft.com/office/officeart/2005/8/layout/list1"/>
    <dgm:cxn modelId="{A1F37387-C9F2-404A-8761-CA02D880FDE4}" type="presParOf" srcId="{29112E0B-12A7-4934-8CE4-0DF6D8769FF1}" destId="{E83F07B0-DD46-40A1-8115-4C95B3FA9606}" srcOrd="0" destOrd="0" presId="urn:microsoft.com/office/officeart/2005/8/layout/list1"/>
    <dgm:cxn modelId="{4B132C03-CF04-42CE-A9E6-54D49E875302}" type="presParOf" srcId="{29112E0B-12A7-4934-8CE4-0DF6D8769FF1}" destId="{A8AC9B3E-3F0E-49B3-B29C-EF630C201CCB}" srcOrd="1" destOrd="0" presId="urn:microsoft.com/office/officeart/2005/8/layout/list1"/>
    <dgm:cxn modelId="{76B03C9F-9EB2-4547-A4AE-F4D02FA6ED8E}" type="presParOf" srcId="{057FC7CA-A9CF-4310-BA32-B9DEDD7FA3C5}" destId="{051984DB-9405-48B7-8646-80373D08FBF6}" srcOrd="5" destOrd="0" presId="urn:microsoft.com/office/officeart/2005/8/layout/list1"/>
    <dgm:cxn modelId="{27A40A99-BC4E-4B90-A58F-7A322883FB73}" type="presParOf" srcId="{057FC7CA-A9CF-4310-BA32-B9DEDD7FA3C5}" destId="{25143F34-D4E8-4DA3-9C17-4EE1BFB4C04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A9074-840B-4A32-8EC2-3F04F0338673}">
      <dsp:nvSpPr>
        <dsp:cNvPr id="0" name=""/>
        <dsp:cNvSpPr/>
      </dsp:nvSpPr>
      <dsp:spPr>
        <a:xfrm rot="16200000">
          <a:off x="-495626" y="496582"/>
          <a:ext cx="3477297" cy="248413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3600" kern="1200" dirty="0" smtClean="0">
              <a:latin typeface="Segoe UI Light" pitchFamily="34" charset="0"/>
              <a:cs typeface="Segoe UI Light" pitchFamily="34" charset="0"/>
            </a:rPr>
            <a:t>Descripción</a:t>
          </a:r>
          <a:endParaRPr lang="es-NI" sz="3600" kern="1200" dirty="0">
            <a:latin typeface="Segoe UI Light" pitchFamily="34" charset="0"/>
            <a:cs typeface="Segoe UI Light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Segoe UI Light" pitchFamily="34" charset="0"/>
              <a:cs typeface="Segoe UI Light" pitchFamily="34" charset="0"/>
            </a:rPr>
            <a:t>Crear almacén de residuos peligrosos claramente, definida, dentro de canaletas y muro de contención</a:t>
          </a:r>
          <a:endParaRPr lang="es-NI" sz="1800" kern="1200" dirty="0">
            <a:latin typeface="Segoe UI Light" pitchFamily="34" charset="0"/>
            <a:cs typeface="Segoe UI Light" pitchFamily="34" charset="0"/>
          </a:endParaRPr>
        </a:p>
      </dsp:txBody>
      <dsp:txXfrm rot="5400000">
        <a:off x="957" y="695458"/>
        <a:ext cx="2484132" cy="2086379"/>
      </dsp:txXfrm>
    </dsp:sp>
    <dsp:sp modelId="{1CCE1308-C3D9-4BDF-AD5C-4BA7907FDD63}">
      <dsp:nvSpPr>
        <dsp:cNvPr id="0" name=""/>
        <dsp:cNvSpPr/>
      </dsp:nvSpPr>
      <dsp:spPr>
        <a:xfrm rot="16200000">
          <a:off x="2174816" y="496582"/>
          <a:ext cx="3477297" cy="2484132"/>
        </a:xfrm>
        <a:prstGeom prst="flowChartManualOperati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7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2800" kern="1200" dirty="0" smtClean="0">
              <a:latin typeface="Segoe UI Light" pitchFamily="34" charset="0"/>
              <a:cs typeface="Segoe UI Light" pitchFamily="34" charset="0"/>
            </a:rPr>
            <a:t>Código</a:t>
          </a:r>
          <a:endParaRPr lang="es-NI" sz="2800" kern="1200" dirty="0">
            <a:latin typeface="Segoe UI Light" pitchFamily="34" charset="0"/>
            <a:cs typeface="Segoe UI Light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NI" sz="2200" kern="1200" dirty="0" smtClean="0">
              <a:latin typeface="Segoe UI Light" pitchFamily="34" charset="0"/>
              <a:cs typeface="Segoe UI Light" pitchFamily="34" charset="0"/>
            </a:rPr>
            <a:t>Act_111</a:t>
          </a:r>
          <a:endParaRPr lang="es-NI" sz="2200" kern="1200" dirty="0">
            <a:latin typeface="Segoe UI Light" pitchFamily="34" charset="0"/>
            <a:cs typeface="Segoe UI Light" pitchFamily="34" charset="0"/>
          </a:endParaRPr>
        </a:p>
      </dsp:txBody>
      <dsp:txXfrm rot="5400000">
        <a:off x="2671399" y="695458"/>
        <a:ext cx="2484132" cy="2086379"/>
      </dsp:txXfrm>
    </dsp:sp>
    <dsp:sp modelId="{223F0913-D5D1-4D9C-AA32-9FB94E6BA27F}">
      <dsp:nvSpPr>
        <dsp:cNvPr id="0" name=""/>
        <dsp:cNvSpPr/>
      </dsp:nvSpPr>
      <dsp:spPr>
        <a:xfrm rot="16200000">
          <a:off x="4845258" y="496582"/>
          <a:ext cx="3477297" cy="2484132"/>
        </a:xfrm>
        <a:prstGeom prst="flowChartManualOperati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729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2800" kern="1200" dirty="0" smtClean="0">
              <a:latin typeface="Segoe UI Light" pitchFamily="34" charset="0"/>
              <a:cs typeface="Segoe UI Light" pitchFamily="34" charset="0"/>
            </a:rPr>
            <a:t>Responsable</a:t>
          </a:r>
          <a:endParaRPr lang="es-NI" sz="2800" kern="1200" dirty="0">
            <a:latin typeface="Segoe UI Light" pitchFamily="34" charset="0"/>
            <a:cs typeface="Segoe UI Light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NI" sz="2200" kern="1200" dirty="0" smtClean="0">
              <a:latin typeface="Segoe UI Light" pitchFamily="34" charset="0"/>
              <a:cs typeface="Segoe UI Light" pitchFamily="34" charset="0"/>
            </a:rPr>
            <a:t>Antonio Castillo/Gerente de Operaciones.</a:t>
          </a:r>
          <a:endParaRPr lang="es-NI" sz="2200" kern="1200" dirty="0">
            <a:latin typeface="Segoe UI Light" pitchFamily="34" charset="0"/>
            <a:cs typeface="Segoe UI Light" pitchFamily="34" charset="0"/>
          </a:endParaRPr>
        </a:p>
      </dsp:txBody>
      <dsp:txXfrm rot="5400000">
        <a:off x="5341841" y="695458"/>
        <a:ext cx="2484132" cy="2086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677DC-1D76-406B-82A4-5C0FF780A6FC}">
      <dsp:nvSpPr>
        <dsp:cNvPr id="0" name=""/>
        <dsp:cNvSpPr/>
      </dsp:nvSpPr>
      <dsp:spPr>
        <a:xfrm>
          <a:off x="0" y="519194"/>
          <a:ext cx="7343535" cy="1311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940" tIns="708152" rIns="5699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Segoe UI Semilight" pitchFamily="34" charset="0"/>
              <a:cs typeface="Segoe UI Semilight" pitchFamily="34" charset="0"/>
            </a:rPr>
            <a:t>Cumplir con la legislación ambiental en el manejo de residuos peligrosos.</a:t>
          </a:r>
          <a:endParaRPr lang="es-NI" sz="1600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0" y="519194"/>
        <a:ext cx="7343535" cy="1311975"/>
      </dsp:txXfrm>
    </dsp:sp>
    <dsp:sp modelId="{C01D6926-DCBB-4C2D-B090-18A438F65917}">
      <dsp:nvSpPr>
        <dsp:cNvPr id="0" name=""/>
        <dsp:cNvSpPr/>
      </dsp:nvSpPr>
      <dsp:spPr>
        <a:xfrm>
          <a:off x="367176" y="17354"/>
          <a:ext cx="5140474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8" tIns="0" rIns="194298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3400" kern="1200" dirty="0" smtClean="0">
              <a:latin typeface="Segoe UI Semilight" pitchFamily="34" charset="0"/>
              <a:cs typeface="Segoe UI Semilight" pitchFamily="34" charset="0"/>
            </a:rPr>
            <a:t>Objetivo</a:t>
          </a:r>
          <a:endParaRPr lang="es-NI" sz="3400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16172" y="66350"/>
        <a:ext cx="5042482" cy="905688"/>
      </dsp:txXfrm>
    </dsp:sp>
    <dsp:sp modelId="{25143F34-D4E8-4DA3-9C17-4EE1BFB4C046}">
      <dsp:nvSpPr>
        <dsp:cNvPr id="0" name=""/>
        <dsp:cNvSpPr/>
      </dsp:nvSpPr>
      <dsp:spPr>
        <a:xfrm>
          <a:off x="0" y="2516610"/>
          <a:ext cx="7343535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940" tIns="708152" rIns="56994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Segoe UI Semilight" pitchFamily="34" charset="0"/>
              <a:cs typeface="Segoe UI Semilight" pitchFamily="34" charset="0"/>
            </a:rPr>
            <a:t>Documentar por medio fotográfico el área destinada para almacenamiento de acumuladores usados la cual deberá estar claramente definida y dentro de canaletas y muro de contención.</a:t>
          </a:r>
          <a:endParaRPr lang="es-NI" sz="1600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0" y="2516610"/>
        <a:ext cx="7343535" cy="1552950"/>
      </dsp:txXfrm>
    </dsp:sp>
    <dsp:sp modelId="{A8AC9B3E-3F0E-49B3-B29C-EF630C201CCB}">
      <dsp:nvSpPr>
        <dsp:cNvPr id="0" name=""/>
        <dsp:cNvSpPr/>
      </dsp:nvSpPr>
      <dsp:spPr>
        <a:xfrm>
          <a:off x="367176" y="2014770"/>
          <a:ext cx="5140474" cy="10036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8" tIns="0" rIns="194298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3400" kern="1200" dirty="0" smtClean="0">
              <a:latin typeface="Segoe UI Semilight" pitchFamily="34" charset="0"/>
              <a:cs typeface="Segoe UI Semilight" pitchFamily="34" charset="0"/>
            </a:rPr>
            <a:t>Requisitos</a:t>
          </a:r>
          <a:endParaRPr lang="es-NI" sz="3400" kern="1200" dirty="0">
            <a:latin typeface="Segoe UI Semilight" pitchFamily="34" charset="0"/>
            <a:cs typeface="Segoe UI Semilight" pitchFamily="34" charset="0"/>
          </a:endParaRPr>
        </a:p>
      </dsp:txBody>
      <dsp:txXfrm>
        <a:off x="416172" y="2063766"/>
        <a:ext cx="5042482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0071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0922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5865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7644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97796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5291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91073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13111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18946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461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4949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C85B-2328-47A6-95A6-073A27FD2007}" type="datetimeFigureOut">
              <a:rPr lang="es-NI" smtClean="0"/>
              <a:t>5/12/2016</a:t>
            </a:fld>
            <a:endParaRPr lang="es-NI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69B3-30DF-4B9C-B336-6E0C29627E6F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3491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75520" y="1113890"/>
            <a:ext cx="8462239" cy="432047"/>
          </a:xfrm>
        </p:spPr>
        <p:txBody>
          <a:bodyPr>
            <a:noAutofit/>
          </a:bodyPr>
          <a:lstStyle/>
          <a:p>
            <a:pPr algn="l"/>
            <a:r>
              <a:rPr lang="es-MX" sz="4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s-MX" sz="40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s-MX" sz="3600" b="1" dirty="0" smtClean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cs typeface="Segoe UI Light" pitchFamily="34" charset="0"/>
              </a:rPr>
              <a:t>ACTIVIDAD PLAN DE DESARROLLO EDCII</a:t>
            </a:r>
            <a:endParaRPr lang="es-MX" sz="3600" b="1" dirty="0">
              <a:solidFill>
                <a:schemeClr val="accent1">
                  <a:lumMod val="7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919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10959921" y="6259664"/>
            <a:ext cx="10736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1738217" y="80045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0" name="2 Subtítulo"/>
          <p:cNvSpPr txBox="1">
            <a:spLocks/>
          </p:cNvSpPr>
          <p:nvPr/>
        </p:nvSpPr>
        <p:spPr>
          <a:xfrm>
            <a:off x="3876967" y="422095"/>
            <a:ext cx="4078026" cy="49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 smtClean="0">
                <a:solidFill>
                  <a:srgbClr val="FF0000"/>
                </a:solidFill>
                <a:latin typeface="Franklin Gothic Demi Cond" pitchFamily="34" charset="0"/>
              </a:rPr>
              <a:t>Lubricantes de Nicaragua S.A.</a:t>
            </a:r>
            <a:endParaRPr lang="es-MX" dirty="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949391942"/>
              </p:ext>
            </p:extLst>
          </p:nvPr>
        </p:nvGraphicFramePr>
        <p:xfrm>
          <a:off x="1919536" y="1970466"/>
          <a:ext cx="7826929" cy="347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18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919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10959921" y="6259664"/>
            <a:ext cx="10736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1738217" y="80045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1" name="2 Subtítulo"/>
          <p:cNvSpPr txBox="1">
            <a:spLocks/>
          </p:cNvSpPr>
          <p:nvPr/>
        </p:nvSpPr>
        <p:spPr>
          <a:xfrm>
            <a:off x="3876967" y="422095"/>
            <a:ext cx="4078026" cy="49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i="1" dirty="0" smtClean="0">
                <a:solidFill>
                  <a:srgbClr val="FF0000"/>
                </a:solidFill>
                <a:latin typeface="Franklin Gothic Demi Cond" pitchFamily="34" charset="0"/>
              </a:rPr>
              <a:t>Lubricantes de Nicaragua S.A.</a:t>
            </a:r>
            <a:endParaRPr lang="es-MX" i="1" dirty="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701926996"/>
              </p:ext>
            </p:extLst>
          </p:nvPr>
        </p:nvGraphicFramePr>
        <p:xfrm>
          <a:off x="1775520" y="1193423"/>
          <a:ext cx="7343535" cy="4086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49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777867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10959921" y="6259664"/>
            <a:ext cx="10736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1738217" y="80045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3876967" y="422095"/>
            <a:ext cx="4078026" cy="49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i="1" dirty="0" smtClean="0">
                <a:solidFill>
                  <a:srgbClr val="FF0000"/>
                </a:solidFill>
                <a:latin typeface="Franklin Gothic Demi Cond" pitchFamily="34" charset="0"/>
              </a:rPr>
              <a:t>Lubricantes de Nicaragua S.A.</a:t>
            </a:r>
            <a:endParaRPr lang="es-MX" i="1" dirty="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197475" y="961354"/>
            <a:ext cx="3009364" cy="52322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NI" sz="1400" b="1" dirty="0" smtClean="0">
                <a:latin typeface="Segoe UI Light" panose="020B0502040204020203" pitchFamily="34" charset="0"/>
              </a:rPr>
              <a:t>Identificacion</a:t>
            </a:r>
            <a:r>
              <a:rPr lang="es-NI" sz="1400" b="1" dirty="0" smtClean="0">
                <a:latin typeface="Segoe UI Light" panose="020B0502040204020203" pitchFamily="34" charset="0"/>
              </a:rPr>
              <a:t> del área, anuncios de peligrosidad.</a:t>
            </a:r>
            <a:endParaRPr lang="es-NI" sz="1400" b="1" dirty="0">
              <a:latin typeface="Segoe UI Light" panose="020B0502040204020203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5334" y="2187217"/>
            <a:ext cx="4202617" cy="315196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12" y="1661890"/>
            <a:ext cx="4412473" cy="3309355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5" y="1661890"/>
            <a:ext cx="4061139" cy="3045854"/>
          </a:xfrm>
          <a:prstGeom prst="rect">
            <a:avLst/>
          </a:prstGeom>
        </p:spPr>
      </p:pic>
      <p:sp>
        <p:nvSpPr>
          <p:cNvPr id="13" name="Rounded Rectangle 5"/>
          <p:cNvSpPr/>
          <p:nvPr/>
        </p:nvSpPr>
        <p:spPr>
          <a:xfrm>
            <a:off x="4330661" y="1069074"/>
            <a:ext cx="3009364" cy="307777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NI" sz="1400" b="1" dirty="0" smtClean="0">
                <a:latin typeface="Segoe UI Light" panose="020B0502040204020203" pitchFamily="34" charset="0"/>
              </a:rPr>
              <a:t>Recubrimiento epoxico externo</a:t>
            </a:r>
            <a:endParaRPr lang="es-NI" sz="1400" b="1" dirty="0">
              <a:latin typeface="Segoe UI Light" panose="020B0502040204020203" pitchFamily="34" charset="0"/>
            </a:endParaRPr>
          </a:p>
        </p:txBody>
      </p:sp>
      <p:sp>
        <p:nvSpPr>
          <p:cNvPr id="15" name="Rounded Rectangle 5"/>
          <p:cNvSpPr/>
          <p:nvPr/>
        </p:nvSpPr>
        <p:spPr>
          <a:xfrm>
            <a:off x="7673612" y="1069075"/>
            <a:ext cx="3009364" cy="307777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NI" sz="1400" b="1" dirty="0" smtClean="0">
                <a:latin typeface="Segoe UI Light" panose="020B0502040204020203" pitchFamily="34" charset="0"/>
              </a:rPr>
              <a:t>Muro de contención</a:t>
            </a:r>
            <a:endParaRPr lang="es-NI" sz="1400" b="1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777867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10959921" y="6259664"/>
            <a:ext cx="10736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1738217" y="80045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3876967" y="422095"/>
            <a:ext cx="4078026" cy="49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i="1" dirty="0" smtClean="0">
                <a:solidFill>
                  <a:srgbClr val="FF0000"/>
                </a:solidFill>
                <a:latin typeface="Franklin Gothic Demi Cond" pitchFamily="34" charset="0"/>
              </a:rPr>
              <a:t>Lubricantes de Nicaragua S.A.</a:t>
            </a:r>
            <a:endParaRPr lang="es-MX" i="1" dirty="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sp>
        <p:nvSpPr>
          <p:cNvPr id="14" name="Rounded Rectangle 5"/>
          <p:cNvSpPr/>
          <p:nvPr/>
        </p:nvSpPr>
        <p:spPr>
          <a:xfrm>
            <a:off x="197475" y="1219196"/>
            <a:ext cx="3241183" cy="307777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NI" sz="1400" b="1" dirty="0" smtClean="0">
                <a:latin typeface="Segoe UI Light" panose="020B0502040204020203" pitchFamily="34" charset="0"/>
              </a:rPr>
              <a:t>Fosa contenedora</a:t>
            </a:r>
            <a:endParaRPr lang="es-NI" sz="1400" b="1" dirty="0">
              <a:latin typeface="Segoe UI Light" panose="020B0502040204020203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5" y="1902852"/>
            <a:ext cx="4404575" cy="3303431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5" y="1902852"/>
            <a:ext cx="4404575" cy="330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1775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1777867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10959921" y="6259664"/>
            <a:ext cx="10736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8"/>
          <p:cNvPicPr/>
          <p:nvPr/>
        </p:nvPicPr>
        <p:blipFill>
          <a:blip r:embed="rId3"/>
          <a:srcRect l="4688" t="29556" r="86426" b="57162"/>
          <a:stretch>
            <a:fillRect/>
          </a:stretch>
        </p:blipFill>
        <p:spPr bwMode="auto">
          <a:xfrm>
            <a:off x="1738217" y="80045"/>
            <a:ext cx="1117600" cy="828675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3876967" y="422095"/>
            <a:ext cx="4078026" cy="49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i="1" dirty="0" smtClean="0">
                <a:solidFill>
                  <a:srgbClr val="FF0000"/>
                </a:solidFill>
                <a:latin typeface="Franklin Gothic Demi Cond" pitchFamily="34" charset="0"/>
              </a:rPr>
              <a:t>Lubricantes de Nicaragua S.A.</a:t>
            </a:r>
            <a:endParaRPr lang="es-MX" i="1" dirty="0">
              <a:solidFill>
                <a:srgbClr val="FF0000"/>
              </a:solidFill>
              <a:latin typeface="Franklin Gothic Demi Cond" pitchFamily="34" charset="0"/>
            </a:endParaRPr>
          </a:p>
        </p:txBody>
      </p:sp>
      <p:sp>
        <p:nvSpPr>
          <p:cNvPr id="13" name="Rounded Rectangle 5"/>
          <p:cNvSpPr/>
          <p:nvPr/>
        </p:nvSpPr>
        <p:spPr>
          <a:xfrm>
            <a:off x="197475" y="1219196"/>
            <a:ext cx="3241183" cy="52322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s-NI" sz="1400" b="1" dirty="0" smtClean="0">
                <a:latin typeface="Segoe UI Light" panose="020B0502040204020203" pitchFamily="34" charset="0"/>
              </a:rPr>
              <a:t>Canaleta con rejas en área de residuos peligrosos</a:t>
            </a:r>
            <a:endParaRPr lang="es-NI" sz="1400" b="1" dirty="0">
              <a:latin typeface="Segoe UI Light" panose="020B0502040204020203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" y="1918952"/>
            <a:ext cx="3743458" cy="2807594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26" y="1918953"/>
            <a:ext cx="3766587" cy="2824940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94" y="1918953"/>
            <a:ext cx="3803418" cy="285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11438</TotalTime>
  <Words>115</Words>
  <Application>Microsoft Office PowerPoint</Application>
  <PresentationFormat>Personalizado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 ACTIVIDAD PLAN DE DESARROLLO EDCII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Grace Orozco</dc:creator>
  <cp:lastModifiedBy>Grace Orozco</cp:lastModifiedBy>
  <cp:revision>40</cp:revision>
  <dcterms:created xsi:type="dcterms:W3CDTF">2014-01-09T23:04:44Z</dcterms:created>
  <dcterms:modified xsi:type="dcterms:W3CDTF">2016-12-05T15:02:57Z</dcterms:modified>
</cp:coreProperties>
</file>