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1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5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24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12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64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33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85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20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4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7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21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83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78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3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0F3930-DD3F-4023-AD4E-FD2EDADECF74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E6C7-3BEF-49A9-98C5-4C7D650187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34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2342026" y="1593081"/>
            <a:ext cx="7439852" cy="3466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19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444484" cy="4195481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Dar capacitaciones a clientes a través de personal de la misma organización con previa aprobación de capacitación </a:t>
            </a:r>
            <a:r>
              <a:rPr lang="es-MX" sz="3600" dirty="0" smtClean="0"/>
              <a:t>técnica </a:t>
            </a:r>
            <a:r>
              <a:rPr lang="es-MX" sz="3600" dirty="0"/>
              <a:t>impartida por JCI. 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1345841" y="800190"/>
            <a:ext cx="9201955" cy="125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6000" b="1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Actividad 090 </a:t>
            </a:r>
            <a:endParaRPr lang="es-MX" sz="6000" b="1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2" y="5617635"/>
            <a:ext cx="1578821" cy="1141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590499" y="5617635"/>
            <a:ext cx="2036791" cy="94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CuadroTexto"/>
          <p:cNvSpPr txBox="1">
            <a:spLocks noGrp="1"/>
          </p:cNvSpPr>
          <p:nvPr>
            <p:ph idx="1"/>
          </p:nvPr>
        </p:nvSpPr>
        <p:spPr>
          <a:xfrm>
            <a:off x="1682861" y="1138518"/>
            <a:ext cx="8946541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s-MX" sz="4800" dirty="0">
                <a:latin typeface="Calibri Light" panose="020F0302020204030204" pitchFamily="34" charset="0"/>
                <a:cs typeface="FrankRuehl" panose="020E0503060101010101" pitchFamily="34" charset="-79"/>
              </a:rPr>
              <a:t>Distribuidor: HESA</a:t>
            </a:r>
          </a:p>
          <a:p>
            <a:pPr algn="ctr">
              <a:buNone/>
            </a:pPr>
            <a:r>
              <a:rPr lang="es-MX" sz="4800" dirty="0">
                <a:latin typeface="Calibri Light" panose="020F0302020204030204" pitchFamily="34" charset="0"/>
                <a:cs typeface="FrankRuehl" panose="020E0503060101010101" pitchFamily="34" charset="-79"/>
              </a:rPr>
              <a:t>Nivel: </a:t>
            </a:r>
            <a:r>
              <a:rPr lang="es-MX" sz="48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Transitorio</a:t>
            </a:r>
          </a:p>
          <a:p>
            <a:pPr algn="ctr">
              <a:buNone/>
            </a:pPr>
            <a:r>
              <a:rPr lang="es-MX" sz="48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Pilar: Ejecución</a:t>
            </a:r>
            <a:endParaRPr lang="es-MX" sz="48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  <a:p>
            <a:pPr algn="ctr">
              <a:buNone/>
            </a:pPr>
            <a:r>
              <a:rPr lang="es-MX" sz="4800" dirty="0">
                <a:latin typeface="Calibri Light" panose="020F0302020204030204" pitchFamily="34" charset="0"/>
                <a:cs typeface="FrankRuehl" panose="020E0503060101010101" pitchFamily="34" charset="-79"/>
              </a:rPr>
              <a:t>Bloque: </a:t>
            </a:r>
            <a:r>
              <a:rPr lang="es-MX" sz="48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Venta Flotillas </a:t>
            </a:r>
          </a:p>
          <a:p>
            <a:pPr algn="ctr">
              <a:buNone/>
            </a:pPr>
            <a:r>
              <a:rPr lang="es-MX" sz="4800" dirty="0" smtClean="0">
                <a:latin typeface="Calibri Light" panose="020F0302020204030204" pitchFamily="34" charset="0"/>
                <a:cs typeface="FrankRuehl" panose="020E0503060101010101" pitchFamily="34" charset="-79"/>
              </a:rPr>
              <a:t>Responsable: Víctor Contreras</a:t>
            </a:r>
            <a:endParaRPr lang="es-MX" sz="4800" dirty="0">
              <a:latin typeface="Calibri Light" panose="020F0302020204030204" pitchFamily="34" charset="0"/>
              <a:cs typeface="FrankRuehl" panose="020E0503060101010101" pitchFamily="34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2" y="5617635"/>
            <a:ext cx="1578821" cy="1141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590499" y="5617635"/>
            <a:ext cx="2036791" cy="94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2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37763"/>
            <a:ext cx="8946541" cy="4195481"/>
          </a:xfrm>
        </p:spPr>
        <p:txBody>
          <a:bodyPr/>
          <a:lstStyle/>
          <a:p>
            <a:pPr algn="just"/>
            <a:r>
              <a:rPr lang="es-MX" dirty="0" smtClean="0"/>
              <a:t>Que los clientes o el personal de la empresa tengan un amplio conocimiento en diversos temas relacionados a la empresa o desarrollo de ciertas actividades.</a:t>
            </a:r>
          </a:p>
          <a:p>
            <a:pPr algn="just"/>
            <a:r>
              <a:rPr lang="es-MX" dirty="0" smtClean="0"/>
              <a:t>En cuestión de platicas técnicas con clientes lograr que los mismos sean capaces de dar un mejor servicio a sus clientes ofreciendo el servicio de diagnostico evitando que el cliente tenga que buscar directamente un centro de servicio LTH donde puedan brindarle el servicio de diagnostico.</a:t>
            </a:r>
          </a:p>
          <a:p>
            <a:pPr algn="just"/>
            <a:r>
              <a:rPr lang="es-MX" dirty="0" smtClean="0"/>
              <a:t>Ofrecer a los clientes los conocimientos básicos de las baterías para que puedan vender los productos de mejor manera resaltando las ventas competitivas con las que contamos.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2" y="5617635"/>
            <a:ext cx="1578821" cy="1141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590499" y="5617635"/>
            <a:ext cx="2036791" cy="94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87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637701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Se envió al Técnico Master a capacitación en ciertos periodos para que el mismo adquiriera nuevos conocimientos en cuanto a las tecnologías que maneja la batería así como el uso de equipo de diagnostico y herramienta de instalación.</a:t>
            </a:r>
          </a:p>
          <a:p>
            <a:pPr algn="just"/>
            <a:r>
              <a:rPr lang="es-MX" dirty="0" smtClean="0"/>
              <a:t>A través de los vendedores se agenda alguna cita para brindar una capacitación con el técnico y que este solucione la mayoría de las dudas que surjan del cliente en cuanto a las baterías, su aplicación, diagnostico e instalación con e fin de brindar un mejor servicio al consumidor final, y así mismo haciendo que el cliente adquiera nuevos conocimientos .</a:t>
            </a:r>
          </a:p>
          <a:p>
            <a:pPr algn="just"/>
            <a:r>
              <a:rPr lang="es-MX" dirty="0" smtClean="0"/>
              <a:t>Cuando se agendo la cita con el técnico, este acude al domicilio fiscal del cliente y lleva las herramientas necesarias para poder brindar dicha capacitación a los clientes que lo requieran.</a:t>
            </a:r>
          </a:p>
          <a:p>
            <a:pPr algn="just"/>
            <a:r>
              <a:rPr lang="es-MX" dirty="0" smtClean="0"/>
              <a:t>Las capacitaciones brindadas tienen el respaldo de JCI ya que el técnico esta certificado por la empresa.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2" y="5617635"/>
            <a:ext cx="1578821" cy="1141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590499" y="5617635"/>
            <a:ext cx="2036791" cy="94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1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Evidencias de Capacitación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68" y="1381020"/>
            <a:ext cx="4537178" cy="255216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01" y="1481488"/>
            <a:ext cx="3574989" cy="47716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5" y="4043966"/>
            <a:ext cx="4484087" cy="25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Evidencias de Capacitación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2" y="1853248"/>
            <a:ext cx="4582410" cy="3433228"/>
          </a:xfrm>
        </p:spPr>
      </p:pic>
      <p:pic>
        <p:nvPicPr>
          <p:cNvPr id="1026" name="Picture 2" descr="https://lh3.googleusercontent.com/EuXEd-2gOHXGYTnhDwdFNkF6mwh4cb4rYKY0qHQ-XkkrrrbUnCpOdZqDT1THyuRKtUDl6njLQsBQwCe6L__osQFvbZduuW9r_cHDsWU70NcxwEd5iZUGQSOYcd0WV5dLNzo3BFcofkBTb7M8NuC7mcUN3bgPibzp9retccKIPofmsj-qAqOiTbmMoFkBFbuAstQzifuhtgYeqXrd5AAihG2iY1m0j9aXMPwwm40vc-aOfPOLqhoUR89-T9k0H7TOay38jLxrfeRCC0T_6Q2KMg0s5DXmKVt6yHrEOzAUYqFAdcE1skcrcXc8G_OYMNuEyhbWo72HW513Bk3xOyje72UgHMlG-ocz2En9cmge9lh6qnc0xR4IEk4mmhm3a1wUVkaV51pTs4mNnRvtuLOB-_ijdA_payFgtPbxV6dcnwWI-LPGOz1_zG1ZgYESqPwVDd50QX2K6ra01v0fG-VkviOL12YTIw79xJL3407TaLZIzBH2Vt38D5jQQs8W1buE0xZwhEtUWugopsqmNWTS6iCyfh4VvCaatpLlZ-TZV5OPOASOBZx9_6nd-ii04ouXXQChEIu16LDqj7tvu02_g6X7WGSfF1YRNFAgarrHlKvn49k8gw=w448-h252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4" y="1846211"/>
            <a:ext cx="6143626" cy="36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2" y="5617635"/>
            <a:ext cx="1578821" cy="1141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 b="4565"/>
          <a:stretch>
            <a:fillRect/>
          </a:stretch>
        </p:blipFill>
        <p:spPr bwMode="auto">
          <a:xfrm>
            <a:off x="590499" y="5617635"/>
            <a:ext cx="2036791" cy="94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59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58293" y="142215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Con la capacitación que se ha brindado a nuestro personal, se ha mejorado el servicio en los puntos de venta, así mismo los clientes se van mas contentos y satisfechos con el servicio prestado y tenemos comentarios muy favorables en cuanto a que hay conceptos que no conocían.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En el caso de nuestros clientes mayoristas la capacitación se ha visto muy favorable, principalmente con algunos clientes que enviaban muchas baterías a reclamación o garantía que solo venían descargadas. Con las platicas los clientes ya saben lo básico en como revisar un acumulador sin necesidad de contar con sofisticados equipos de diagnostico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 smtClean="0"/>
              <a:t>Cabe mencionar que no todas las capacitaciones impartidas se dan a través de una presentación, también se hacen capacitaciones practicas o se muestran videos de diferentes temas.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42" y="5617635"/>
            <a:ext cx="1578821" cy="1141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590499" y="5617635"/>
            <a:ext cx="2036791" cy="948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43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441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Century Gothic</vt:lpstr>
      <vt:lpstr>FrankRuehl</vt:lpstr>
      <vt:lpstr>Wingdings 3</vt:lpstr>
      <vt:lpstr>Ion</vt:lpstr>
      <vt:lpstr>Presentación de PowerPoint</vt:lpstr>
      <vt:lpstr>Presentación de PowerPoint</vt:lpstr>
      <vt:lpstr>Presentación de PowerPoint</vt:lpstr>
      <vt:lpstr>Objetivo</vt:lpstr>
      <vt:lpstr>Procedimiento</vt:lpstr>
      <vt:lpstr>Evidencias de Capacitación</vt:lpstr>
      <vt:lpstr>Evidencias de Capacitación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Aaron Hernandez</dc:creator>
  <cp:lastModifiedBy>Francisco Aaron Hernandez</cp:lastModifiedBy>
  <cp:revision>5</cp:revision>
  <dcterms:created xsi:type="dcterms:W3CDTF">2016-11-10T23:01:44Z</dcterms:created>
  <dcterms:modified xsi:type="dcterms:W3CDTF">2016-11-10T23:45:53Z</dcterms:modified>
</cp:coreProperties>
</file>