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4822-CE85-4EFF-898A-4D9913AB81A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C8BF-1534-4929-8AF8-8783144127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4822-CE85-4EFF-898A-4D9913AB81A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C8BF-1534-4929-8AF8-8783144127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4822-CE85-4EFF-898A-4D9913AB81A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C8BF-1534-4929-8AF8-8783144127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4822-CE85-4EFF-898A-4D9913AB81A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C8BF-1534-4929-8AF8-8783144127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4822-CE85-4EFF-898A-4D9913AB81A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C8BF-1534-4929-8AF8-8783144127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4822-CE85-4EFF-898A-4D9913AB81A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C8BF-1534-4929-8AF8-8783144127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4822-CE85-4EFF-898A-4D9913AB81A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C8BF-1534-4929-8AF8-8783144127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4822-CE85-4EFF-898A-4D9913AB81A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C8BF-1534-4929-8AF8-8783144127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4822-CE85-4EFF-898A-4D9913AB81A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C8BF-1534-4929-8AF8-8783144127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4822-CE85-4EFF-898A-4D9913AB81A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C8BF-1534-4929-8AF8-8783144127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4822-CE85-4EFF-898A-4D9913AB81A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C8BF-1534-4929-8AF8-8783144127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84822-CE85-4EFF-898A-4D9913AB81A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C8BF-1534-4929-8AF8-8783144127A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1557338"/>
            <a:ext cx="7772400" cy="345598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i="1" dirty="0"/>
              <a:t>	</a:t>
            </a:r>
            <a:r>
              <a:rPr lang="en-US" b="1" i="1" dirty="0" smtClean="0"/>
              <a:t>CREAR PLAN DE ACTIVIDADES A REALIZAR EN FLOTILLAS SEGUN SISTEMA DE MANTENIMIENTO.</a:t>
            </a:r>
            <a:br>
              <a:rPr lang="en-US" b="1" i="1" dirty="0" smtClean="0"/>
            </a:br>
            <a:r>
              <a:rPr lang="en-US" b="1" i="1" dirty="0" smtClean="0"/>
              <a:t>CARGAR FORMATO CON UN CHECKLIST DE LOS PUNTOS QUE REVISARA EN LA VISITA</a:t>
            </a:r>
            <a:endParaRPr lang="en-US" b="1" i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03350" y="5445125"/>
            <a:ext cx="6400800" cy="117633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2000" b="1" dirty="0"/>
              <a:t>PRESENTACION</a:t>
            </a:r>
          </a:p>
          <a:p>
            <a:pPr marL="0" indent="0" algn="ctr">
              <a:buFontTx/>
              <a:buNone/>
            </a:pPr>
            <a:r>
              <a:rPr lang="en-US" sz="2000" b="1" dirty="0" smtClean="0"/>
              <a:t>ACT-085-B</a:t>
            </a:r>
          </a:p>
          <a:p>
            <a:pPr marL="0" indent="0" algn="ctr">
              <a:buFontTx/>
              <a:buNone/>
            </a:pPr>
            <a:endParaRPr lang="en-US" sz="2000" b="1" dirty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67744" y="620688"/>
            <a:ext cx="4512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u="sng" dirty="0" smtClean="0"/>
              <a:t>EDUARDO REGALADO ROSAS</a:t>
            </a:r>
            <a:endParaRPr lang="en-US" sz="2800" b="1" i="1" u="sng" dirty="0"/>
          </a:p>
        </p:txBody>
      </p:sp>
      <p:pic>
        <p:nvPicPr>
          <p:cNvPr id="3077" name="Picture 5" descr="logo_LTH_Compues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850" y="260350"/>
            <a:ext cx="777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0" y="6172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johnsoncontrols.com/publish/us/en/products/power_solutions/Brands/LTH.-Style-Header-MainLogoRef.MC4w.L2V0Yy9kZXNpZ24vd3d3X2Rlc2lnbl9wYWd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5562600"/>
            <a:ext cx="1905000" cy="8382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19" y="184966"/>
            <a:ext cx="999831" cy="76206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916832"/>
            <a:ext cx="7776864" cy="4032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                              INSTRUCCIONES </a:t>
            </a:r>
          </a:p>
          <a:p>
            <a:r>
              <a:rPr lang="en-US" b="1" i="1" dirty="0" smtClean="0"/>
              <a:t>SALE CON PLAN DE ACTIVIDADES A REALIZAR EN FLOTILLA SEGUN SISTEMA DE MANTENIMIENTO</a:t>
            </a:r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0" y="6172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johnsoncontrols.com/publish/us/en/products/power_solutions/Brands/LTH.-Style-Header-MainLogoRef.MC4w.L2V0Yy9kZXNpZ24vd3d3X2Rlc2lnbl9wYWd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5877272"/>
            <a:ext cx="1905000" cy="838200"/>
          </a:xfrm>
          <a:prstGeom prst="rect">
            <a:avLst/>
          </a:prstGeom>
          <a:noFill/>
        </p:spPr>
      </p:pic>
      <p:sp>
        <p:nvSpPr>
          <p:cNvPr id="1026" name="WordArt 2"/>
          <p:cNvSpPr>
            <a:spLocks noChangeArrowheads="1" noChangeShapeType="1" noTextEdit="1"/>
          </p:cNvSpPr>
          <p:nvPr/>
        </p:nvSpPr>
        <p:spPr bwMode="auto">
          <a:xfrm>
            <a:off x="2267744" y="476672"/>
            <a:ext cx="4320480" cy="43204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2400" kern="10" spc="0" dirty="0" smtClean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EDUARDO REGALADO ROSAS</a:t>
            </a:r>
            <a:endParaRPr lang="en-US" sz="2400" kern="10" spc="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411760" y="980728"/>
            <a:ext cx="446449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RERE5806049J4 CALLE CENTENO 7384 FRACC. EL GRANJERO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CD. JUAREZ, CHIH. TEL.  1705353 , 1705356. 1704507 Y 1703601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84" y="465105"/>
            <a:ext cx="999831" cy="76206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57" y="620688"/>
            <a:ext cx="8833463" cy="51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0" y="6172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johnsoncontrols.com/publish/us/en/products/power_solutions/Brands/LTH.-Style-Header-MainLogoRef.MC4w.L2V0Yy9kZXNpZ24vd3d3X2Rlc2lnbl9wYWd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6004006"/>
            <a:ext cx="1616968" cy="71146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916832"/>
            <a:ext cx="7776864" cy="40324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i="1" dirty="0" smtClean="0"/>
              <a:t>                              RESUMEN </a:t>
            </a:r>
          </a:p>
          <a:p>
            <a:r>
              <a:rPr lang="en-US" b="1" i="1" dirty="0" smtClean="0"/>
              <a:t>SE DARA SEGUIMIENTO CADA TRES MESES A LOS TRACTOS REVISADOS.</a:t>
            </a:r>
          </a:p>
          <a:p>
            <a:r>
              <a:rPr lang="en-US" b="1" i="1" dirty="0" smtClean="0"/>
              <a:t>SE HARA ROTACION DE ACUMULADORES Y REVISION AL SISTEMA DE CARGA CADA TRES MESES.</a:t>
            </a:r>
          </a:p>
          <a:p>
            <a:r>
              <a:rPr lang="en-US" b="1" i="1" dirty="0" smtClean="0"/>
              <a:t>SE REVISARA CADA TRES MESES EL ESTADO FISICO DE LOS SERVICIOS MENCIONADOS COMO BASICOS QUE AFECTEN EL BUEN FUNCIONAMIENTO DEL </a:t>
            </a:r>
            <a:r>
              <a:rPr lang="en-US" b="1" i="1" dirty="0" smtClean="0"/>
              <a:t>ACUMULADOR. </a:t>
            </a:r>
            <a:endParaRPr lang="en-US" b="1" i="1" dirty="0"/>
          </a:p>
          <a:p>
            <a:r>
              <a:rPr lang="en-US" b="1" i="1" dirty="0" smtClean="0"/>
              <a:t>EL VENDEDOR ASIGNADO A FLOTILLAS ES SANTIAGO FLORES.</a:t>
            </a:r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0" y="6172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johnsoncontrols.com/publish/us/en/products/power_solutions/Brands/LTH.-Style-Header-MainLogoRef.MC4w.L2V0Yy9kZXNpZ24vd3d3X2Rlc2lnbl9wYWd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5877272"/>
            <a:ext cx="1905000" cy="838200"/>
          </a:xfrm>
          <a:prstGeom prst="rect">
            <a:avLst/>
          </a:prstGeom>
          <a:noFill/>
        </p:spPr>
      </p:pic>
      <p:sp>
        <p:nvSpPr>
          <p:cNvPr id="1026" name="WordArt 2"/>
          <p:cNvSpPr>
            <a:spLocks noChangeArrowheads="1" noChangeShapeType="1" noTextEdit="1"/>
          </p:cNvSpPr>
          <p:nvPr/>
        </p:nvSpPr>
        <p:spPr bwMode="auto">
          <a:xfrm>
            <a:off x="2267744" y="476672"/>
            <a:ext cx="4320480" cy="43204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2400" kern="10" spc="0" dirty="0" smtClean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EDUARDO REGALADO ROSAS</a:t>
            </a:r>
            <a:endParaRPr lang="en-US" sz="2400" kern="10" spc="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411760" y="980728"/>
            <a:ext cx="446449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RERE5806049J4 CALLE CENTENO 7384 FRACC. EL GRANJERO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CD. JUAREZ, CHIH. TEL.  1705353 , 1705356. 1704507 Y 1703601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84" y="465105"/>
            <a:ext cx="99983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197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" y="1196752"/>
            <a:ext cx="4392488" cy="558117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7504" y="548680"/>
            <a:ext cx="337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Cliente: </a:t>
            </a:r>
            <a:r>
              <a:rPr lang="es-MX" b="1" dirty="0" err="1" smtClean="0"/>
              <a:t>Trans</a:t>
            </a:r>
            <a:r>
              <a:rPr lang="es-MX" b="1" dirty="0" smtClean="0"/>
              <a:t> </a:t>
            </a:r>
            <a:r>
              <a:rPr lang="es-MX" b="1" dirty="0" err="1" smtClean="0"/>
              <a:t>mex</a:t>
            </a:r>
            <a:r>
              <a:rPr lang="es-MX" b="1" dirty="0" smtClean="0"/>
              <a:t> Inc. S.A de C.V.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96752"/>
            <a:ext cx="4316342" cy="56612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76056" y="548680"/>
            <a:ext cx="273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Vendedor: Santiago Flores </a:t>
            </a:r>
          </a:p>
        </p:txBody>
      </p:sp>
    </p:spTree>
    <p:extLst>
      <p:ext uri="{BB962C8B-B14F-4D97-AF65-F5344CB8AC3E}">
        <p14:creationId xmlns:p14="http://schemas.microsoft.com/office/powerpoint/2010/main" val="1371969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147</Words>
  <Application>Microsoft Office PowerPoint</Application>
  <PresentationFormat>Presentación en pantalla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Impact</vt:lpstr>
      <vt:lpstr>Times New Roman</vt:lpstr>
      <vt:lpstr>Office Theme</vt:lpstr>
      <vt:lpstr> CREAR PLAN DE ACTIVIDADES A REALIZAR EN FLOTILLAS SEGUN SISTEMA DE MANTENIMIENTO. CARGAR FORMATO CON UN CHECKLIST DE LOS PUNTOS QUE REVISARA EN LA VISITA</vt:lpstr>
      <vt:lpstr> </vt:lpstr>
      <vt:lpstr>Presentación de PowerPoint</vt:lpstr>
      <vt:lpstr> </vt:lpstr>
      <vt:lpstr>Presentación de PowerPoint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CREAR PLAN DE ACTIVIDADES A REALIZAR EN FLOTILLAS SEGUN SISTEMA DE MANTENIMIENTO. CARGAR FORMATO CON UN CHECKLIST DE LOS PUNTOS QUE REVISARA EN LA VISITA</dc:title>
  <dc:creator>Owner</dc:creator>
  <cp:lastModifiedBy>Usuario1</cp:lastModifiedBy>
  <cp:revision>23</cp:revision>
  <dcterms:created xsi:type="dcterms:W3CDTF">2016-07-22T21:39:48Z</dcterms:created>
  <dcterms:modified xsi:type="dcterms:W3CDTF">2016-12-09T00:44:54Z</dcterms:modified>
</cp:coreProperties>
</file>