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80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2" autoAdjust="0"/>
    <p:restoredTop sz="94662" autoAdjust="0"/>
  </p:normalViewPr>
  <p:slideViewPr>
    <p:cSldViewPr>
      <p:cViewPr>
        <p:scale>
          <a:sx n="76" d="100"/>
          <a:sy n="76" d="100"/>
        </p:scale>
        <p:origin x="-11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905A-53FE-4BD4-A585-9D724B30FCBD}" type="datetimeFigureOut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310C-6A45-4B42-908C-EF6C815BAC1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28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D9FC-7D18-4876-9606-1D72318EC80E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146E-AA4F-4DCA-939F-0AD0199B8724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DC72-235B-4520-BAD1-5D7D01652697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8BFE-7E1A-4304-8268-59A2386395AE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3A6-7F00-4154-B92D-C63A2A00B602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9B32-566E-436D-B8D2-33701D87BA19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3C2-FBC6-4F95-8716-D8A82B9A2998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A65-1F0D-49DF-B54A-62A71632F9EC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6589-BD61-4F3B-927B-4A239B0AE8F4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C017-0673-4E0A-BB31-2C92D8FDCEB6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605E-6287-4D17-BF95-D59FBA20CA0F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084B-5A4F-4F14-A9DE-C03D619E77CC}" type="datetime1">
              <a:rPr lang="es-MX" smtClean="0"/>
              <a:pPr/>
              <a:t>16/12/2016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31740" y="1124744"/>
            <a:ext cx="4752528" cy="465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HN" sz="2800" b="1" dirty="0" smtClean="0">
                <a:solidFill>
                  <a:schemeClr val="tx2">
                    <a:lumMod val="75000"/>
                  </a:schemeClr>
                </a:solidFill>
              </a:rPr>
              <a:t>CREAR LAY OUT ALMACEN</a:t>
            </a:r>
            <a:endParaRPr lang="es-MX" sz="2800" b="1" dirty="0">
              <a:solidFill>
                <a:schemeClr val="tx2">
                  <a:lumMod val="75000"/>
                </a:schemeClr>
              </a:solidFill>
              <a:latin typeface="Calibri" pitchFamily="32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39553" y="2094199"/>
            <a:ext cx="8136903" cy="34062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DESCRIPCIÓN</a:t>
            </a:r>
            <a:endParaRPr lang="es-MX" sz="2400" b="1" dirty="0" smtClean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s-HN" sz="2000" dirty="0">
                <a:solidFill>
                  <a:schemeClr val="tx1"/>
                </a:solidFill>
              </a:rPr>
              <a:t>Dar de alta </a:t>
            </a:r>
            <a:r>
              <a:rPr lang="es-HN" sz="2000" dirty="0" smtClean="0">
                <a:solidFill>
                  <a:schemeClr val="tx1"/>
                </a:solidFill>
              </a:rPr>
              <a:t>archivo </a:t>
            </a:r>
            <a:r>
              <a:rPr lang="es-HN" sz="2000" dirty="0">
                <a:solidFill>
                  <a:schemeClr val="tx1"/>
                </a:solidFill>
              </a:rPr>
              <a:t>Excel, PPT </a:t>
            </a:r>
            <a:r>
              <a:rPr lang="es-HN" sz="2000" dirty="0" smtClean="0">
                <a:solidFill>
                  <a:schemeClr val="tx1"/>
                </a:solidFill>
              </a:rPr>
              <a:t>o </a:t>
            </a:r>
            <a:r>
              <a:rPr lang="es-HN" sz="2000" dirty="0">
                <a:solidFill>
                  <a:schemeClr val="tx1"/>
                </a:solidFill>
              </a:rPr>
              <a:t>equivalente en el que se muestre ubicación </a:t>
            </a:r>
            <a:r>
              <a:rPr lang="es-HN" sz="2000" dirty="0" smtClean="0">
                <a:solidFill>
                  <a:schemeClr val="tx1"/>
                </a:solidFill>
              </a:rPr>
              <a:t>o </a:t>
            </a:r>
            <a:r>
              <a:rPr lang="es-HN" sz="2000" dirty="0">
                <a:solidFill>
                  <a:schemeClr val="tx1"/>
                </a:solidFill>
              </a:rPr>
              <a:t>Lay out de todos los productos almacenados.</a:t>
            </a:r>
          </a:p>
          <a:p>
            <a:pPr algn="just"/>
            <a:r>
              <a:rPr lang="es-HN" sz="2000" dirty="0">
                <a:solidFill>
                  <a:schemeClr val="tx1"/>
                </a:solidFill>
              </a:rPr>
              <a:t>Nota: Este archivo deberá identificar las ubicaciones de cada uno de los productos en el almacén utilizando un mapa del(os) mismo(s).</a:t>
            </a:r>
          </a:p>
          <a:p>
            <a:pPr algn="just"/>
            <a:endParaRPr lang="es-MX" sz="2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MX" sz="2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CÓDIGO DE ACTIVIDAD</a:t>
            </a: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Act-001</a:t>
            </a:r>
            <a:endParaRPr lang="es-MX" sz="2000" dirty="0" smtClean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endParaRPr lang="es-MX" sz="2000" dirty="0" smtClean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RESPONSABLE                                    </a:t>
            </a: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0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KAREN CECILIA MEZA</a:t>
            </a:r>
            <a:endParaRPr lang="es-MX" sz="2400" b="1" dirty="0" smtClean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endParaRPr lang="es-MX" sz="2700" dirty="0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94301" y="5445224"/>
            <a:ext cx="311014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FECHA:   </a:t>
            </a:r>
            <a:r>
              <a:rPr lang="es-MX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  <a:r>
              <a:rPr lang="es-MX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/12/2016</a:t>
            </a:r>
            <a:endParaRPr lang="es-MX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Imagen 15" descr="Logo MAE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3" y="44624"/>
            <a:ext cx="22192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2800" y="2204864"/>
            <a:ext cx="8210052" cy="571504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s-MX" sz="19200" dirty="0" smtClean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47990" y="1551345"/>
            <a:ext cx="799486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s-MX" altLang="es-ES" sz="2000" b="1" dirty="0">
                <a:solidFill>
                  <a:srgbClr val="1F497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OBJETIVO</a:t>
            </a:r>
            <a:r>
              <a:rPr lang="es-MX" altLang="es-ES" sz="2000" dirty="0">
                <a:solidFill>
                  <a:srgbClr val="1F497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altLang="es-ES" sz="20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herramientas el</a:t>
            </a:r>
          </a:p>
          <a:p>
            <a:endParaRPr lang="es-HN" sz="2000" dirty="0"/>
          </a:p>
          <a:p>
            <a:pPr algn="just"/>
            <a:r>
              <a:rPr lang="es-HN" sz="2400" dirty="0"/>
              <a:t>Contar con un lay-out de los almacenes donde se identifique las distintas áreas de almacenamiento de los distintos productos, el cual ayude a un clima de control interno en las operaciones realizadas por personal de Distribuidor.</a:t>
            </a:r>
            <a:endParaRPr lang="es-HN" sz="2000" dirty="0"/>
          </a:p>
        </p:txBody>
      </p:sp>
      <p:pic>
        <p:nvPicPr>
          <p:cNvPr id="11" name="Imagen 15" descr="Logo MAE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9" y="116632"/>
            <a:ext cx="22192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62813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2800" y="2204864"/>
            <a:ext cx="8210052" cy="571504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s-MX" sz="19200" dirty="0" smtClean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n 15" descr="Logo MAE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9" y="116632"/>
            <a:ext cx="22192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70" y="1866297"/>
            <a:ext cx="7514514" cy="422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491880" y="829161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2000" b="1" dirty="0" smtClean="0">
                <a:solidFill>
                  <a:srgbClr val="00B050"/>
                </a:solidFill>
              </a:rPr>
              <a:t>Lay Out </a:t>
            </a:r>
          </a:p>
          <a:p>
            <a:pPr algn="ctr"/>
            <a:r>
              <a:rPr lang="es-HN" sz="2000" b="1" dirty="0" smtClean="0">
                <a:solidFill>
                  <a:srgbClr val="00B050"/>
                </a:solidFill>
              </a:rPr>
              <a:t>Almacén Principal</a:t>
            </a:r>
          </a:p>
          <a:p>
            <a:pPr algn="ctr"/>
            <a:r>
              <a:rPr lang="es-HN" sz="2000" b="1" dirty="0" smtClean="0">
                <a:solidFill>
                  <a:srgbClr val="00B050"/>
                </a:solidFill>
              </a:rPr>
              <a:t>San Pedro Sula  </a:t>
            </a:r>
            <a:endParaRPr lang="es-H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3072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113</Words>
  <Application>Microsoft Office PowerPoint</Application>
  <PresentationFormat>Presentación en pantalla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Javier</dc:creator>
  <cp:lastModifiedBy>Karen Meza</cp:lastModifiedBy>
  <cp:revision>178</cp:revision>
  <dcterms:created xsi:type="dcterms:W3CDTF">2010-08-12T19:21:43Z</dcterms:created>
  <dcterms:modified xsi:type="dcterms:W3CDTF">2016-12-16T21:58:24Z</dcterms:modified>
</cp:coreProperties>
</file>