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6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6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7561-8F7F-4AE3-B1E2-59A5A2C496C6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09C4-D42C-4000-9FA4-3A973167DBA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09C4-D42C-4000-9FA4-3A973167DBAB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2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28/12/2016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3183415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Recolecciones con Autoservicios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800" dirty="0" smtClean="0"/>
              <a:t>Act-159</a:t>
            </a: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 smtClean="0"/>
              <a:t>Responsable:</a:t>
            </a:r>
            <a:br>
              <a:rPr lang="es-MX" sz="1800" dirty="0" smtClean="0"/>
            </a:br>
            <a:r>
              <a:rPr lang="es-MX" sz="1800" dirty="0" smtClean="0"/>
              <a:t>Choferes de Reparto</a:t>
            </a: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 smtClean="0"/>
              <a:t/>
            </a:r>
            <a:br>
              <a:rPr lang="es-MX" sz="1800" dirty="0" smtClean="0"/>
            </a:b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723" y="908720"/>
            <a:ext cx="7772400" cy="1829761"/>
          </a:xfrm>
        </p:spPr>
        <p:txBody>
          <a:bodyPr anchor="t" anchorCtr="0">
            <a:normAutofit/>
          </a:bodyPr>
          <a:lstStyle/>
          <a:p>
            <a:pPr algn="l"/>
            <a:r>
              <a:rPr lang="es-MX" b="0" dirty="0" smtClean="0"/>
              <a:t>Acción…</a:t>
            </a:r>
            <a:endParaRPr lang="es-MX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96944" cy="323694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Documentar cada visita de recolección con la firma del personal de autoservicios. En caso de no realizarse la recolección, documentar el porque no se dio el servicio.</a:t>
            </a:r>
            <a:endParaRPr lang="es-MX" sz="2400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938962" y="231031"/>
            <a:ext cx="466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Documento Soporte</a:t>
            </a:r>
            <a:endParaRPr lang="es-MX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105273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Para realizar una recolección en los Autoservicios se baja de la sucursal virtual documento solicitando el servicio.</a:t>
            </a:r>
            <a:endParaRPr lang="es-MX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55516"/>
            <a:ext cx="3720444" cy="51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4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3923928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779912" y="231031"/>
            <a:ext cx="466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Vale Acumuladores Barrera</a:t>
            </a:r>
            <a:endParaRPr lang="es-MX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105273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La recolección se cierra con el vale de recolección.</a:t>
            </a:r>
            <a:endParaRPr lang="es-MX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72" y="2132856"/>
            <a:ext cx="3094856" cy="391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6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8679</TotalTime>
  <Words>72</Words>
  <Application>Microsoft Office PowerPoint</Application>
  <PresentationFormat>Presentación en pantalla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Recolecciones con Autoservicios Act-159 Responsable: Choferes de Reparto  </vt:lpstr>
      <vt:lpstr>Acción…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FERNANDO SANDOVAL</dc:creator>
  <cp:lastModifiedBy>FERNANDO SANDOVAL</cp:lastModifiedBy>
  <cp:revision>341</cp:revision>
  <dcterms:created xsi:type="dcterms:W3CDTF">2015-04-27T18:00:39Z</dcterms:created>
  <dcterms:modified xsi:type="dcterms:W3CDTF">2016-12-28T22:11:48Z</dcterms:modified>
</cp:coreProperties>
</file>