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>
        <p:scale>
          <a:sx n="76" d="100"/>
          <a:sy n="76" d="100"/>
        </p:scale>
        <p:origin x="-116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905A-53FE-4BD4-A585-9D724B30FCBD}" type="datetimeFigureOut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310C-6A45-4B42-908C-EF6C815BAC1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8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D9FC-7D18-4876-9606-1D72318EC80E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146E-AA4F-4DCA-939F-0AD0199B8724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DC72-235B-4520-BAD1-5D7D01652697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8BFE-7E1A-4304-8268-59A2386395AE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3A6-7F00-4154-B92D-C63A2A00B602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9B32-566E-436D-B8D2-33701D87BA19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3C2-FBC6-4F95-8716-D8A82B9A2998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A65-1F0D-49DF-B54A-62A71632F9EC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6589-BD61-4F3B-927B-4A239B0AE8F4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C017-0673-4E0A-BB31-2C92D8FDCEB6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605E-6287-4D17-BF95-D59FBA20CA0F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084B-5A4F-4F14-A9DE-C03D619E77CC}" type="datetime1">
              <a:rPr lang="es-MX" smtClean="0"/>
              <a:pPr/>
              <a:t>05/01/2017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59732" y="1052736"/>
            <a:ext cx="4752528" cy="46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b="1" dirty="0" smtClean="0">
                <a:solidFill>
                  <a:srgbClr val="002060"/>
                </a:solidFill>
                <a:latin typeface="Calibri" pitchFamily="32" charset="0"/>
              </a:rPr>
              <a:t>Recubrimiento Epoxico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b="1" dirty="0">
              <a:solidFill>
                <a:srgbClr val="002060"/>
              </a:solidFill>
              <a:latin typeface="Calibri" pitchFamily="32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39553" y="2094199"/>
            <a:ext cx="8136903" cy="34062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DESCRIPCIÓN</a:t>
            </a:r>
            <a:endParaRPr lang="es-MX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s-HN" sz="2400" dirty="0">
                <a:solidFill>
                  <a:schemeClr val="tx1"/>
                </a:solidFill>
              </a:rPr>
              <a:t>Dar de alta archivo fotográfico permita observar el estado físico del recubrimiento </a:t>
            </a:r>
            <a:r>
              <a:rPr lang="es-HN" sz="2400" dirty="0" err="1" smtClean="0">
                <a:solidFill>
                  <a:schemeClr val="tx1"/>
                </a:solidFill>
              </a:rPr>
              <a:t>epóxico</a:t>
            </a:r>
            <a:r>
              <a:rPr lang="es-HN" sz="2400" dirty="0" smtClean="0">
                <a:solidFill>
                  <a:schemeClr val="tx1"/>
                </a:solidFill>
              </a:rPr>
              <a:t> </a:t>
            </a:r>
            <a:r>
              <a:rPr lang="es-HN" sz="2400" dirty="0">
                <a:solidFill>
                  <a:schemeClr val="tx1"/>
                </a:solidFill>
              </a:rPr>
              <a:t>en el área de almacén de residuos peligrosos. (No Descarapelado</a:t>
            </a:r>
            <a:r>
              <a:rPr lang="es-HN" sz="24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s-MX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CÓDIGO DE ACTIVIDAD</a:t>
            </a: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Act-045</a:t>
            </a:r>
            <a:endParaRPr lang="es-MX" sz="2400" b="1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RESPONSABLE                                    </a:t>
            </a: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 CECILIA MEZA</a:t>
            </a:r>
            <a:endParaRPr lang="es-MX" sz="2400" b="1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sz="2700" dirty="0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73576" y="5257572"/>
            <a:ext cx="311014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FECHA:   </a:t>
            </a:r>
            <a:r>
              <a:rPr lang="es-MX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05/01/2017</a:t>
            </a:r>
            <a:endParaRPr lang="es-MX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" y="44624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2800" y="2204864"/>
            <a:ext cx="8210052" cy="571504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19200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02802" y="1844824"/>
            <a:ext cx="7994862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MX" altLang="es-ES" sz="2400" b="1" dirty="0" smtClean="0">
                <a:solidFill>
                  <a:srgbClr val="1F497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</a:t>
            </a:r>
          </a:p>
          <a:p>
            <a:pPr algn="just">
              <a:spcBef>
                <a:spcPts val="1000"/>
              </a:spcBef>
            </a:pPr>
            <a:endParaRPr lang="es-MX" altLang="es-ES" sz="2400" b="1" dirty="0" smtClean="0">
              <a:solidFill>
                <a:srgbClr val="1F497D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just">
              <a:spcBef>
                <a:spcPts val="1000"/>
              </a:spcBef>
            </a:pPr>
            <a:r>
              <a:rPr lang="es-H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Mantener </a:t>
            </a:r>
            <a:r>
              <a:rPr lang="es-HN" sz="2400" dirty="0">
                <a:latin typeface="Arial" panose="020B0604020202020204" pitchFamily="34" charset="0"/>
                <a:cs typeface="Arial" panose="020B0604020202020204" pitchFamily="34" charset="0"/>
              </a:rPr>
              <a:t>un ambiente de seguridad en las distintas </a:t>
            </a:r>
            <a:r>
              <a:rPr lang="es-H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áreas </a:t>
            </a:r>
            <a:r>
              <a:rPr lang="es-HN" sz="2400" dirty="0">
                <a:latin typeface="Arial" panose="020B0604020202020204" pitchFamily="34" charset="0"/>
                <a:cs typeface="Arial" panose="020B0604020202020204" pitchFamily="34" charset="0"/>
              </a:rPr>
              <a:t>operativas del Distribuidor así como cumplir con la legislación ambiental</a:t>
            </a:r>
            <a:r>
              <a:rPr lang="es-H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s-ES" sz="2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9" y="116632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2813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6592" y="1340768"/>
            <a:ext cx="835183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/>
            <a:r>
              <a:rPr lang="es-MX" altLang="es-ES" sz="20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ACTIVIDADES QUE SE REALIZARON:</a:t>
            </a:r>
          </a:p>
          <a:p>
            <a:pPr algn="just" eaLnBrk="1" hangingPunct="1"/>
            <a:endParaRPr lang="es-MX" altLang="es-E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es-MX" altLang="es-E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Área de almacén de residuos peligrosos, canaletas y fosa de retención con recubrimiento epoxico en buenas condiciones (No descarapelado)</a:t>
            </a:r>
          </a:p>
          <a:p>
            <a:pPr algn="just" eaLnBrk="1" hangingPunct="1"/>
            <a:endParaRPr lang="es-MX" altLang="es-E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es-MX" altLang="es-E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Adjunto </a:t>
            </a:r>
            <a:r>
              <a:rPr lang="es-MX" altLang="es-E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imagenes</a:t>
            </a:r>
            <a:r>
              <a:rPr lang="es-MX" altLang="es-E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altLang="es-ES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467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9792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98363" y="974090"/>
            <a:ext cx="835183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s-MX" altLang="es-ES" sz="20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ALMACEN PRINCIPAL 20 CALLE</a:t>
            </a:r>
            <a:endParaRPr lang="es-MX" altLang="es-ES" sz="2000" b="1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endParaRPr lang="es-MX" altLang="es-E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467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/>
          <a:stretch/>
        </p:blipFill>
        <p:spPr bwMode="auto">
          <a:xfrm>
            <a:off x="988866" y="1340768"/>
            <a:ext cx="7166277" cy="464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5222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98363" y="974090"/>
            <a:ext cx="835183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endParaRPr lang="es-MX" altLang="es-ES" sz="2000" b="1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endParaRPr lang="es-MX" altLang="es-E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467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9" y="1494179"/>
            <a:ext cx="742482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9279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98363" y="974090"/>
            <a:ext cx="835183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endParaRPr lang="es-MX" altLang="es-ES" sz="2000" b="1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endParaRPr lang="es-MX" altLang="es-E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467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3688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9785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95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Karen Meza</cp:lastModifiedBy>
  <cp:revision>176</cp:revision>
  <dcterms:created xsi:type="dcterms:W3CDTF">2010-08-12T19:21:43Z</dcterms:created>
  <dcterms:modified xsi:type="dcterms:W3CDTF">2017-01-05T16:57:48Z</dcterms:modified>
</cp:coreProperties>
</file>