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OPERADORES</a:t>
            </a:r>
            <a:endParaRPr lang="es-E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EN JAVA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4" name="3 Imagen" descr="java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5300" y="0"/>
            <a:ext cx="10287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214842"/>
          </a:xfrm>
        </p:spPr>
        <p:txBody>
          <a:bodyPr/>
          <a:lstStyle/>
          <a:p>
            <a:pPr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Operadores Aritméticos:        +, -, *, /, % </a:t>
            </a:r>
          </a:p>
          <a:p>
            <a:pPr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Operadores de Relación:       &lt;, &gt;, &lt;=, &gt;=, !=, ==</a:t>
            </a:r>
          </a:p>
          <a:p>
            <a:pPr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Operadores lógicos:               &amp;&amp; o &amp;, || o |, !, ^</a:t>
            </a:r>
          </a:p>
          <a:p>
            <a:pPr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Operadores unitarios:             ~, -</a:t>
            </a:r>
          </a:p>
          <a:p>
            <a:pPr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Operadores a nivel bits:         &amp;, |, ^, &lt;&lt;, &gt;&gt;, &gt;&gt;&gt;</a:t>
            </a:r>
          </a:p>
          <a:p>
            <a:pPr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Operadores de asignación:    ++, --, =, *=, /=, %=, +=, -=,   </a:t>
            </a:r>
          </a:p>
          <a:p>
            <a:pPr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                                               &lt;&lt;=, &gt;&gt;=, &gt;&gt;&gt;=, &amp;=, |=, ^=</a:t>
            </a:r>
          </a:p>
          <a:p>
            <a:pPr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Operador condicional:            ?:</a:t>
            </a:r>
          </a:p>
          <a:p>
            <a:pPr>
              <a:buNone/>
            </a:pP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java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5300" y="0"/>
            <a:ext cx="10287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 descr="Snapshot_15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71480"/>
            <a:ext cx="8229600" cy="5500725"/>
          </a:xfrm>
        </p:spPr>
      </p:pic>
      <p:pic>
        <p:nvPicPr>
          <p:cNvPr id="4" name="3 Imagen" descr="java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5300" y="0"/>
            <a:ext cx="10287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Snapshot_15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06823"/>
            <a:ext cx="8229600" cy="4965383"/>
          </a:xfrm>
        </p:spPr>
      </p:pic>
      <p:pic>
        <p:nvPicPr>
          <p:cNvPr id="4" name="3 Imagen" descr="java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5300" y="0"/>
            <a:ext cx="10287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maxresdefault.jpg"/>
          <p:cNvPicPr>
            <a:picLocks noGrp="1" noChangeAspect="1"/>
          </p:cNvPicPr>
          <p:nvPr>
            <p:ph idx="1"/>
          </p:nvPr>
        </p:nvPicPr>
        <p:blipFill>
          <a:blip r:embed="rId2"/>
          <a:srcRect l="18750" r="18554" b="7789"/>
          <a:stretch>
            <a:fillRect/>
          </a:stretch>
        </p:blipFill>
        <p:spPr>
          <a:xfrm>
            <a:off x="1071538" y="642918"/>
            <a:ext cx="6879506" cy="5691447"/>
          </a:xfrm>
        </p:spPr>
      </p:pic>
      <p:pic>
        <p:nvPicPr>
          <p:cNvPr id="4" name="3 Imagen" descr="java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5300" y="0"/>
            <a:ext cx="10287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643206"/>
          </a:xfrm>
        </p:spPr>
        <p:txBody>
          <a:bodyPr/>
          <a:lstStyle/>
          <a:p>
            <a:pPr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Ejercicio 2:</a:t>
            </a:r>
          </a:p>
          <a:p>
            <a:pPr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Hacer un programa que calcule e imprima el salario de un empleado, a partir de sus horas semanales trabajadas y de su salario por hora.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java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5300" y="0"/>
            <a:ext cx="10287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101</Words>
  <PresentationFormat>Presentación en pantalla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OPERADORES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ProgAriel</dc:creator>
  <cp:lastModifiedBy>i5Wtrial</cp:lastModifiedBy>
  <cp:revision>6</cp:revision>
  <dcterms:created xsi:type="dcterms:W3CDTF">2022-05-18T11:21:49Z</dcterms:created>
  <dcterms:modified xsi:type="dcterms:W3CDTF">2022-05-20T21:42:31Z</dcterms:modified>
</cp:coreProperties>
</file>