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Operadores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</a:rPr>
              <a:t>En Python</a:t>
            </a:r>
          </a:p>
          <a:p>
            <a:endParaRPr lang="es-ES" dirty="0"/>
          </a:p>
        </p:txBody>
      </p:sp>
      <p:pic>
        <p:nvPicPr>
          <p:cNvPr id="4" name="3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0"/>
            <a:ext cx="1400175" cy="78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00100" y="857232"/>
          <a:ext cx="7143800" cy="507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3571900"/>
              </a:tblGrid>
              <a:tr h="634013">
                <a:tc>
                  <a:txBody>
                    <a:bodyPr/>
                    <a:lstStyle/>
                    <a:p>
                      <a:r>
                        <a:rPr lang="es-ES" sz="2000" dirty="0" err="1" smtClean="0"/>
                        <a:t>Operation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2000" dirty="0" smtClean="0"/>
                        <a:t>Symbol</a:t>
                      </a:r>
                      <a:endParaRPr lang="es-ES" sz="2000" dirty="0"/>
                    </a:p>
                  </a:txBody>
                  <a:tcPr/>
                </a:tc>
              </a:tr>
              <a:tr h="634013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Addition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+</a:t>
                      </a:r>
                      <a:endParaRPr lang="es-ES" dirty="0"/>
                    </a:p>
                  </a:txBody>
                  <a:tcPr/>
                </a:tc>
              </a:tr>
              <a:tr h="634013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Subtraction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-</a:t>
                      </a:r>
                      <a:endParaRPr lang="es-ES" dirty="0"/>
                    </a:p>
                  </a:txBody>
                  <a:tcPr/>
                </a:tc>
              </a:tr>
              <a:tr h="634013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Multiplication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*</a:t>
                      </a:r>
                      <a:endParaRPr lang="es-ES" dirty="0"/>
                    </a:p>
                  </a:txBody>
                  <a:tcPr/>
                </a:tc>
              </a:tr>
              <a:tr h="634013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Division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/</a:t>
                      </a:r>
                      <a:endParaRPr lang="es-ES" dirty="0"/>
                    </a:p>
                  </a:txBody>
                  <a:tcPr/>
                </a:tc>
              </a:tr>
              <a:tr h="634013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Integer </a:t>
                      </a:r>
                      <a:r>
                        <a:rPr lang="es-ES" b="1" dirty="0" err="1" smtClean="0"/>
                        <a:t>Division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//</a:t>
                      </a:r>
                      <a:endParaRPr lang="es-ES" dirty="0"/>
                    </a:p>
                  </a:txBody>
                  <a:tcPr/>
                </a:tc>
              </a:tr>
              <a:tr h="634013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Exponentiation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**</a:t>
                      </a:r>
                      <a:endParaRPr lang="es-ES" dirty="0"/>
                    </a:p>
                  </a:txBody>
                  <a:tcPr/>
                </a:tc>
              </a:tr>
              <a:tr h="634013">
                <a:tc>
                  <a:txBody>
                    <a:bodyPr/>
                    <a:lstStyle/>
                    <a:p>
                      <a:r>
                        <a:rPr lang="es-ES" b="1" dirty="0" smtClean="0"/>
                        <a:t>Modulo/</a:t>
                      </a:r>
                      <a:r>
                        <a:rPr lang="es-ES" b="1" dirty="0" err="1" smtClean="0"/>
                        <a:t>Remainder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 smtClean="0"/>
                        <a:t>%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0"/>
            <a:ext cx="1400175" cy="78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s-ES" dirty="0" smtClean="0"/>
              <a:t>Instrucciones de la tarea: Ejercicio Rectángulo</a:t>
            </a:r>
          </a:p>
          <a:p>
            <a:r>
              <a:rPr lang="es-ES" dirty="0" smtClean="0"/>
              <a:t>En el siguiente ejercicio se solicita calcular el área y el perímetro de un rectángulo. Para ello debemos de crear las siguientes variables:</a:t>
            </a:r>
          </a:p>
          <a:p>
            <a:r>
              <a:rPr lang="es-ES" dirty="0" smtClean="0"/>
              <a:t>alto 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ancho 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El usuario debe de proporcionar los valores de alto y ancho, después se debe de imprimir el resultado en el siguiente formato: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0"/>
            <a:ext cx="1400175" cy="78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es-ES" dirty="0" smtClean="0"/>
              <a:t>Proporciona el alto del rectángulo: 5</a:t>
            </a:r>
          </a:p>
          <a:p>
            <a:r>
              <a:rPr lang="es-ES" dirty="0" smtClean="0"/>
              <a:t>Proporciona el ancho del rectángulo: 3</a:t>
            </a:r>
          </a:p>
          <a:p>
            <a:r>
              <a:rPr lang="es-ES" dirty="0" smtClean="0"/>
              <a:t>Área: 15</a:t>
            </a:r>
          </a:p>
          <a:p>
            <a:r>
              <a:rPr lang="es-ES" dirty="0" smtClean="0"/>
              <a:t>Perímetro: 16</a:t>
            </a:r>
          </a:p>
          <a:p>
            <a:endParaRPr lang="es-ES" dirty="0" smtClean="0"/>
          </a:p>
          <a:p>
            <a:r>
              <a:rPr lang="es-ES" dirty="0" smtClean="0"/>
              <a:t>Las fórmulas para calcular el área y el perímetro de un rectángulo son: </a:t>
            </a:r>
          </a:p>
          <a:p>
            <a:r>
              <a:rPr lang="es-ES" dirty="0" smtClean="0"/>
              <a:t>Área: alto * ancho</a:t>
            </a:r>
          </a:p>
          <a:p>
            <a:r>
              <a:rPr lang="es-ES" dirty="0" smtClean="0"/>
              <a:t>Perímetro: (alto + ancho) * 2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0"/>
            <a:ext cx="1400175" cy="78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7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00042"/>
            <a:ext cx="8229600" cy="57150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43602"/>
          </a:xfrm>
        </p:spPr>
        <p:txBody>
          <a:bodyPr/>
          <a:lstStyle/>
          <a:p>
            <a:r>
              <a:rPr lang="es-ES" dirty="0" smtClean="0"/>
              <a:t>Algunos operadores aritméticos también nos permiten realizar operaciones sobre cadenas de texto:</a:t>
            </a:r>
          </a:p>
          <a:p>
            <a:r>
              <a:rPr lang="es-ES" b="1" dirty="0" smtClean="0"/>
              <a:t>Operador           Descripción           Ejemplo</a:t>
            </a:r>
          </a:p>
          <a:p>
            <a:r>
              <a:rPr lang="es-ES" dirty="0" smtClean="0"/>
              <a:t>+     Concatenación      ‘Ho’ + ‘la’       = ‘Hola’ </a:t>
            </a:r>
          </a:p>
          <a:p>
            <a:r>
              <a:rPr lang="es-ES" dirty="0" smtClean="0"/>
              <a:t>*     Repetición      ‘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’ * 4  = ‘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, 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, 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, 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world</a:t>
            </a:r>
            <a:r>
              <a:rPr lang="es-ES" dirty="0" smtClean="0"/>
              <a:t>, ‘</a:t>
            </a:r>
            <a:endParaRPr lang="es-ES" dirty="0"/>
          </a:p>
        </p:txBody>
      </p:sp>
      <p:pic>
        <p:nvPicPr>
          <p:cNvPr id="4" name="3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0"/>
            <a:ext cx="1400175" cy="78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es-ES" b="1" dirty="0" smtClean="0"/>
              <a:t>Operadores de Comparación</a:t>
            </a:r>
          </a:p>
          <a:p>
            <a:r>
              <a:rPr lang="es-ES" sz="2000" b="1" dirty="0" smtClean="0"/>
              <a:t>Operador       Descripción           Ejemplo </a:t>
            </a:r>
          </a:p>
          <a:p>
            <a:r>
              <a:rPr lang="es-ES" sz="1600" dirty="0" smtClean="0"/>
              <a:t>==                          Son iguales         ‘a’ == ‘a’ -&gt; </a:t>
            </a:r>
            <a:r>
              <a:rPr lang="es-ES" sz="1600" b="1" dirty="0" smtClean="0"/>
              <a:t>True</a:t>
            </a:r>
            <a:r>
              <a:rPr lang="es-ES" sz="1600" dirty="0" smtClean="0"/>
              <a:t>, 1 == 1 -&gt; </a:t>
            </a:r>
            <a:r>
              <a:rPr lang="es-ES" sz="1600" b="1" dirty="0" smtClean="0"/>
              <a:t>True</a:t>
            </a:r>
            <a:r>
              <a:rPr lang="es-ES" sz="1600" dirty="0" smtClean="0"/>
              <a:t>, 2 == 1 </a:t>
            </a:r>
            <a:r>
              <a:rPr lang="es-ES" sz="1600" b="1" dirty="0" smtClean="0"/>
              <a:t>False</a:t>
            </a:r>
          </a:p>
          <a:p>
            <a:r>
              <a:rPr lang="es-ES" sz="1600" dirty="0" smtClean="0"/>
              <a:t>!=                           Son distintos      ‘a’ != ‘a’ -&gt; </a:t>
            </a:r>
            <a:r>
              <a:rPr lang="es-ES" sz="1600" b="1" dirty="0" smtClean="0"/>
              <a:t>False</a:t>
            </a:r>
            <a:r>
              <a:rPr lang="es-ES" sz="1600" dirty="0" smtClean="0"/>
              <a:t>, ‘b’ != ‘a’ -&gt; </a:t>
            </a:r>
            <a:r>
              <a:rPr lang="es-ES" sz="1600" b="1" dirty="0" smtClean="0"/>
              <a:t>True, </a:t>
            </a:r>
            <a:r>
              <a:rPr lang="es-ES" sz="1600" dirty="0" smtClean="0"/>
              <a:t>3 != 2 -&gt; </a:t>
            </a:r>
            <a:r>
              <a:rPr lang="es-ES" sz="1600" b="1" dirty="0" smtClean="0"/>
              <a:t>True</a:t>
            </a:r>
          </a:p>
          <a:p>
            <a:r>
              <a:rPr lang="es-ES" sz="1600" dirty="0" smtClean="0"/>
              <a:t>&gt;                            Es mayor que      5 &gt; 4 -&gt; </a:t>
            </a:r>
            <a:r>
              <a:rPr lang="es-ES" sz="1600" b="1" dirty="0" smtClean="0"/>
              <a:t>True</a:t>
            </a:r>
            <a:r>
              <a:rPr lang="es-ES" sz="1600" dirty="0" smtClean="0"/>
              <a:t>, 5 &gt; 6 -&gt; </a:t>
            </a:r>
            <a:r>
              <a:rPr lang="es-ES" sz="1600" b="1" dirty="0" smtClean="0"/>
              <a:t>False, </a:t>
            </a:r>
            <a:r>
              <a:rPr lang="es-ES" sz="1600" dirty="0" smtClean="0"/>
              <a:t>‘a’ &gt; ‘b’ -&gt; </a:t>
            </a:r>
            <a:r>
              <a:rPr lang="es-ES" sz="1600" b="1" dirty="0" smtClean="0"/>
              <a:t>False</a:t>
            </a:r>
            <a:r>
              <a:rPr lang="es-ES" sz="1600" dirty="0" smtClean="0"/>
              <a:t>, ‘b’ &gt; ‘a’ -&gt; </a:t>
            </a:r>
            <a:r>
              <a:rPr lang="es-ES" sz="1600" b="1" dirty="0" smtClean="0"/>
              <a:t>True</a:t>
            </a:r>
          </a:p>
          <a:p>
            <a:r>
              <a:rPr lang="es-ES" sz="1600" dirty="0" smtClean="0"/>
              <a:t>&lt;                            Es menor que     5 &lt; 4 -&gt; </a:t>
            </a:r>
            <a:r>
              <a:rPr lang="es-ES" sz="1600" b="1" dirty="0" smtClean="0"/>
              <a:t>False</a:t>
            </a:r>
            <a:r>
              <a:rPr lang="es-ES" sz="1600" dirty="0" smtClean="0"/>
              <a:t> 5 &lt; 6 -&gt; </a:t>
            </a:r>
            <a:r>
              <a:rPr lang="es-ES" sz="1600" b="1" dirty="0" smtClean="0"/>
              <a:t>True, </a:t>
            </a:r>
            <a:r>
              <a:rPr lang="es-ES" sz="1600" dirty="0" smtClean="0"/>
              <a:t>‘a’ &lt; ‘b’ -&gt; </a:t>
            </a:r>
            <a:r>
              <a:rPr lang="es-ES" sz="1600" b="1" dirty="0" smtClean="0"/>
              <a:t>True</a:t>
            </a:r>
            <a:r>
              <a:rPr lang="es-ES" sz="1600" dirty="0" smtClean="0"/>
              <a:t>, ‘b’ &gt; ‘a’ -&gt; </a:t>
            </a:r>
            <a:r>
              <a:rPr lang="es-ES" sz="1600" b="1" dirty="0" smtClean="0"/>
              <a:t>False</a:t>
            </a:r>
          </a:p>
          <a:p>
            <a:r>
              <a:rPr lang="es-ES" sz="1600" dirty="0" smtClean="0"/>
              <a:t>&gt;=              Es mayor o igual que     4 &gt;= 4 -&gt; </a:t>
            </a:r>
            <a:r>
              <a:rPr lang="es-ES" sz="1600" b="1" dirty="0" smtClean="0"/>
              <a:t>True</a:t>
            </a:r>
            <a:r>
              <a:rPr lang="es-ES" sz="1600" dirty="0" smtClean="0"/>
              <a:t>, 4 &gt;= 10 -&gt; </a:t>
            </a:r>
            <a:r>
              <a:rPr lang="es-ES" sz="1600" b="1" dirty="0" smtClean="0"/>
              <a:t>False</a:t>
            </a:r>
          </a:p>
          <a:p>
            <a:r>
              <a:rPr lang="es-ES" sz="1600" dirty="0" smtClean="0"/>
              <a:t>&lt;=             Es menor o igual que     4 &lt;= 4 -&gt; </a:t>
            </a:r>
            <a:r>
              <a:rPr lang="es-ES" sz="1600" b="1" dirty="0" smtClean="0"/>
              <a:t>True</a:t>
            </a:r>
            <a:r>
              <a:rPr lang="es-ES" sz="1600" dirty="0" smtClean="0"/>
              <a:t>, 4 &lt;= 10 -&gt; </a:t>
            </a:r>
            <a:r>
              <a:rPr lang="es-ES" sz="1600" b="1" dirty="0" smtClean="0"/>
              <a:t>True</a:t>
            </a:r>
            <a:endParaRPr lang="es-ES" sz="1600" dirty="0"/>
          </a:p>
        </p:txBody>
      </p:sp>
      <p:pic>
        <p:nvPicPr>
          <p:cNvPr id="4" name="3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0"/>
            <a:ext cx="1400175" cy="78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929354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Ejercicio: Número par o impar</a:t>
            </a:r>
          </a:p>
          <a:p>
            <a:pPr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Solicitamos que el usuario ingrese un número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Este se asigna a una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Utilizaremos la estructura ‘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else</a:t>
            </a:r>
            <a:r>
              <a:rPr lang="es-E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La formula: &lt;</a:t>
            </a:r>
            <a:r>
              <a:rPr lang="es-ES" dirty="0" err="1" smtClean="0"/>
              <a:t>num</a:t>
            </a:r>
            <a:r>
              <a:rPr lang="es-ES" dirty="0" smtClean="0"/>
              <a:t>&gt; % 2 == 0 Esta operación nos dice si es un número par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 es True imprimimos que es par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 es False imprimimos que es impar</a:t>
            </a:r>
          </a:p>
          <a:p>
            <a:pPr marL="514350" indent="-514350">
              <a:buNone/>
            </a:pPr>
            <a:r>
              <a:rPr lang="es-ES" dirty="0" smtClean="0"/>
              <a:t>A hacer el ejercicio en </a:t>
            </a:r>
            <a:r>
              <a:rPr lang="es-ES" dirty="0" err="1" smtClean="0"/>
              <a:t>PyCharm</a:t>
            </a:r>
            <a:endParaRPr lang="es-ES" dirty="0"/>
          </a:p>
        </p:txBody>
      </p:sp>
      <p:pic>
        <p:nvPicPr>
          <p:cNvPr id="4" name="3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0"/>
            <a:ext cx="1400175" cy="78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6000750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Ejercicio: Determinar si es mayor de edad</a:t>
            </a:r>
          </a:p>
          <a:p>
            <a:pPr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Pedir un número al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Almacenar el valor en una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Usar la estructura ‘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else</a:t>
            </a:r>
            <a:r>
              <a:rPr lang="es-E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La formula es: &lt;</a:t>
            </a:r>
            <a:r>
              <a:rPr lang="es-ES" dirty="0" err="1" smtClean="0"/>
              <a:t>num</a:t>
            </a:r>
            <a:r>
              <a:rPr lang="es-ES" dirty="0" smtClean="0"/>
              <a:t>&gt; &gt;= 18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True: Eres mayor de edad, Imprimir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False: Eres menor de edad, Imprimir</a:t>
            </a:r>
          </a:p>
          <a:p>
            <a:pPr marL="514350" indent="-514350">
              <a:buNone/>
            </a:pPr>
            <a:r>
              <a:rPr lang="es-ES" dirty="0" smtClean="0"/>
              <a:t>Vamos a hacer este ejercicio en </a:t>
            </a:r>
            <a:r>
              <a:rPr lang="es-ES" dirty="0" err="1" smtClean="0"/>
              <a:t>PyCharm</a:t>
            </a:r>
            <a:endParaRPr lang="es-ES" dirty="0"/>
          </a:p>
        </p:txBody>
      </p:sp>
      <p:pic>
        <p:nvPicPr>
          <p:cNvPr id="6" name="5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0"/>
            <a:ext cx="1400175" cy="78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324</Words>
  <PresentationFormat>Presentación en pantalla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Operadores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</dc:title>
  <dc:creator>ProgAriel</dc:creator>
  <cp:lastModifiedBy>i5Wtrial</cp:lastModifiedBy>
  <cp:revision>66</cp:revision>
  <dcterms:created xsi:type="dcterms:W3CDTF">2022-04-25T18:03:02Z</dcterms:created>
  <dcterms:modified xsi:type="dcterms:W3CDTF">2022-04-28T01:44:46Z</dcterms:modified>
</cp:coreProperties>
</file>