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63870-2675-40EE-AAFB-ED4B39D5C2D3}" v="7" dt="2024-03-03T18:15:08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3/3/2024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5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5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7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1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ces de láser de neón alineadas para formar un triángulo">
            <a:extLst>
              <a:ext uri="{FF2B5EF4-FFF2-40B4-BE49-F238E27FC236}">
                <a16:creationId xmlns:a16="http://schemas.microsoft.com/office/drawing/2014/main" id="{E886A1EF-7A8D-99CB-0EE5-FB8724A09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5" b="10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41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E4F621-9EF9-775D-00BA-B9BA235D6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Prensa de mazapanes </a:t>
            </a:r>
          </a:p>
        </p:txBody>
      </p:sp>
    </p:spTree>
    <p:extLst>
      <p:ext uri="{BB962C8B-B14F-4D97-AF65-F5344CB8AC3E}">
        <p14:creationId xmlns:p14="http://schemas.microsoft.com/office/powerpoint/2010/main" val="2502625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8FA69ECC-F224-12BE-19F7-E1D4DE8E01EE}"/>
              </a:ext>
            </a:extLst>
          </p:cNvPr>
          <p:cNvSpPr/>
          <p:nvPr/>
        </p:nvSpPr>
        <p:spPr>
          <a:xfrm>
            <a:off x="1643270" y="649357"/>
            <a:ext cx="2623930" cy="17625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Se hecha el producto en el molde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FC73A96-8F57-3555-B475-8E5B33BC1FCC}"/>
              </a:ext>
            </a:extLst>
          </p:cNvPr>
          <p:cNvSpPr/>
          <p:nvPr/>
        </p:nvSpPr>
        <p:spPr>
          <a:xfrm>
            <a:off x="6003234" y="848138"/>
            <a:ext cx="2531165" cy="17625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El pistón 1 se acciona para comprimir en un determinado tiempo  y el pistón 2 baja despacio  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A60590B-039C-EB38-B440-8C8E712E8D1E}"/>
              </a:ext>
            </a:extLst>
          </p:cNvPr>
          <p:cNvSpPr/>
          <p:nvPr/>
        </p:nvSpPr>
        <p:spPr>
          <a:xfrm>
            <a:off x="9607825" y="1669772"/>
            <a:ext cx="1921565" cy="1563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El pistón 2 está totalmente abajo 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3C58849-9A75-3CDE-07EE-AE8104A3034A}"/>
              </a:ext>
            </a:extLst>
          </p:cNvPr>
          <p:cNvSpPr/>
          <p:nvPr/>
        </p:nvSpPr>
        <p:spPr>
          <a:xfrm>
            <a:off x="8627163" y="2173357"/>
            <a:ext cx="848138" cy="238539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E3F27D5-3899-3254-E668-C9B604C0C8F1}"/>
              </a:ext>
            </a:extLst>
          </p:cNvPr>
          <p:cNvSpPr/>
          <p:nvPr/>
        </p:nvSpPr>
        <p:spPr>
          <a:xfrm>
            <a:off x="4399724" y="1530626"/>
            <a:ext cx="1126433" cy="28492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8D6D89A-D993-E302-784D-76D493978381}"/>
              </a:ext>
            </a:extLst>
          </p:cNvPr>
          <p:cNvSpPr/>
          <p:nvPr/>
        </p:nvSpPr>
        <p:spPr>
          <a:xfrm>
            <a:off x="8892209" y="4306957"/>
            <a:ext cx="2358887" cy="156374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Y un martillo con motor le pega al producto para salir del molde </a:t>
            </a: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FC0ED281-4109-65BE-CD8F-2B279D383079}"/>
              </a:ext>
            </a:extLst>
          </p:cNvPr>
          <p:cNvSpPr/>
          <p:nvPr/>
        </p:nvSpPr>
        <p:spPr>
          <a:xfrm>
            <a:off x="10429461" y="3326296"/>
            <a:ext cx="318052" cy="980661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: hacia la izquierda 11">
            <a:extLst>
              <a:ext uri="{FF2B5EF4-FFF2-40B4-BE49-F238E27FC236}">
                <a16:creationId xmlns:a16="http://schemas.microsoft.com/office/drawing/2014/main" id="{1A03B7F7-D81A-0DF5-5B0E-D40AD0BA8EC2}"/>
              </a:ext>
            </a:extLst>
          </p:cNvPr>
          <p:cNvSpPr/>
          <p:nvPr/>
        </p:nvSpPr>
        <p:spPr>
          <a:xfrm>
            <a:off x="7540487" y="4903304"/>
            <a:ext cx="1219200" cy="371061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6707C4E-491F-156A-03D3-C296C6A1F5F3}"/>
              </a:ext>
            </a:extLst>
          </p:cNvPr>
          <p:cNvSpPr/>
          <p:nvPr/>
        </p:nvSpPr>
        <p:spPr>
          <a:xfrm>
            <a:off x="5340626" y="3657601"/>
            <a:ext cx="2199861" cy="2067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El producto ya está en el plástico con el que se va a envolver </a:t>
            </a:r>
          </a:p>
        </p:txBody>
      </p:sp>
    </p:spTree>
    <p:extLst>
      <p:ext uri="{BB962C8B-B14F-4D97-AF65-F5344CB8AC3E}">
        <p14:creationId xmlns:p14="http://schemas.microsoft.com/office/powerpoint/2010/main" val="2790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8BDA5-38A5-CDDD-22D1-8F47EF09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054" y="165038"/>
            <a:ext cx="5371825" cy="6527923"/>
          </a:xfrm>
        </p:spPr>
        <p:txBody>
          <a:bodyPr>
            <a:noAutofit/>
          </a:bodyPr>
          <a:lstStyle/>
          <a:p>
            <a:r>
              <a:rPr lang="es-MX" sz="1800" dirty="0" err="1"/>
              <a:t>import</a:t>
            </a:r>
            <a:r>
              <a:rPr lang="es-MX" sz="1800" dirty="0"/>
              <a:t> </a:t>
            </a:r>
            <a:r>
              <a:rPr lang="es-MX" sz="1800" dirty="0" err="1"/>
              <a:t>RPi.GPIO</a:t>
            </a:r>
            <a:r>
              <a:rPr lang="es-MX" sz="1800" dirty="0"/>
              <a:t> as GPIO</a:t>
            </a:r>
            <a:br>
              <a:rPr lang="es-MX" sz="1800" dirty="0"/>
            </a:br>
            <a:r>
              <a:rPr lang="es-MX" sz="1800" dirty="0" err="1"/>
              <a:t>import</a:t>
            </a:r>
            <a:r>
              <a:rPr lang="es-MX" sz="1800" dirty="0"/>
              <a:t> time</a:t>
            </a:r>
            <a:br>
              <a:rPr lang="es-MX" sz="1800" dirty="0"/>
            </a:br>
            <a:r>
              <a:rPr lang="es-MX" sz="1800" dirty="0"/>
              <a:t># Configurar el modo de los </a:t>
            </a:r>
            <a:r>
              <a:rPr lang="es-MX" sz="1800" dirty="0" err="1"/>
              <a:t>pinesGPIO.setmode</a:t>
            </a:r>
            <a:r>
              <a:rPr lang="es-MX" sz="1800" dirty="0"/>
              <a:t>(GPIO.BCM)</a:t>
            </a:r>
            <a:br>
              <a:rPr lang="es-MX" sz="1800" dirty="0"/>
            </a:br>
            <a:r>
              <a:rPr lang="es-MX" sz="1800" dirty="0"/>
              <a:t># Configura el número del pin al que está conectado el motor</a:t>
            </a:r>
            <a:br>
              <a:rPr lang="es-MX" sz="1800" dirty="0"/>
            </a:br>
            <a:r>
              <a:rPr lang="es-MX" sz="1800" dirty="0" err="1"/>
              <a:t>pin_motor</a:t>
            </a:r>
            <a:r>
              <a:rPr lang="es-MX" sz="1800" dirty="0"/>
              <a:t> = 18</a:t>
            </a:r>
            <a:br>
              <a:rPr lang="es-MX" sz="1800" dirty="0"/>
            </a:br>
            <a:r>
              <a:rPr lang="es-MX" sz="1800" dirty="0"/>
              <a:t># Establecer el pin del motor como salida</a:t>
            </a:r>
            <a:br>
              <a:rPr lang="es-MX" sz="1800" dirty="0"/>
            </a:br>
            <a:r>
              <a:rPr lang="es-MX" sz="1800" dirty="0" err="1"/>
              <a:t>GPIO.setup</a:t>
            </a:r>
            <a:r>
              <a:rPr lang="es-MX" sz="1800" dirty="0"/>
              <a:t>(</a:t>
            </a:r>
            <a:r>
              <a:rPr lang="es-MX" sz="1800" dirty="0" err="1"/>
              <a:t>pin_motor</a:t>
            </a:r>
            <a:r>
              <a:rPr lang="es-MX" sz="1800" dirty="0"/>
              <a:t>, GPIO.OUT)</a:t>
            </a:r>
            <a:br>
              <a:rPr lang="es-MX" sz="1800" dirty="0"/>
            </a:br>
            <a:r>
              <a:rPr lang="es-MX" sz="1800" dirty="0"/>
              <a:t># Función para accionar el </a:t>
            </a:r>
            <a:r>
              <a:rPr lang="es-MX" sz="1800" dirty="0" err="1"/>
              <a:t>motordef</a:t>
            </a:r>
            <a:r>
              <a:rPr lang="es-MX" sz="1800" dirty="0"/>
              <a:t> </a:t>
            </a:r>
            <a:r>
              <a:rPr lang="es-MX" sz="1800" dirty="0" err="1"/>
              <a:t>accionar_motor</a:t>
            </a:r>
            <a:r>
              <a:rPr lang="es-MX" sz="1800" dirty="0"/>
              <a:t>(</a:t>
            </a:r>
            <a:r>
              <a:rPr lang="es-MX" sz="1800" dirty="0" err="1"/>
              <a:t>duracion</a:t>
            </a:r>
            <a:r>
              <a:rPr lang="es-MX" sz="1800" dirty="0"/>
              <a:t>):    </a:t>
            </a:r>
            <a:br>
              <a:rPr lang="es-MX" sz="1800" dirty="0"/>
            </a:br>
            <a:r>
              <a:rPr lang="es-MX" sz="1800" dirty="0" err="1"/>
              <a:t>print</a:t>
            </a:r>
            <a:r>
              <a:rPr lang="es-MX" sz="1800" dirty="0"/>
              <a:t>("Motor ON")    </a:t>
            </a:r>
            <a:br>
              <a:rPr lang="es-MX" sz="1800" dirty="0"/>
            </a:br>
            <a:r>
              <a:rPr lang="es-MX" sz="1800" dirty="0" err="1"/>
              <a:t>GPIO.output</a:t>
            </a:r>
            <a:r>
              <a:rPr lang="es-MX" sz="1800" dirty="0"/>
              <a:t>(</a:t>
            </a:r>
            <a:r>
              <a:rPr lang="es-MX" sz="1800" dirty="0" err="1"/>
              <a:t>pin_motor</a:t>
            </a:r>
            <a:r>
              <a:rPr lang="es-MX" sz="1800" dirty="0"/>
              <a:t>,</a:t>
            </a:r>
            <a:br>
              <a:rPr lang="es-MX" sz="1800" dirty="0"/>
            </a:br>
            <a:r>
              <a:rPr lang="es-MX" sz="1800" dirty="0"/>
              <a:t> GPIO.HIGH)  </a:t>
            </a:r>
            <a:br>
              <a:rPr lang="es-MX" sz="1800" dirty="0"/>
            </a:br>
            <a:r>
              <a:rPr lang="es-MX" sz="1800" dirty="0"/>
              <a:t># Enciende el motor    </a:t>
            </a:r>
            <a:br>
              <a:rPr lang="es-MX" sz="1800" dirty="0"/>
            </a:br>
            <a:r>
              <a:rPr lang="es-MX" sz="1800" dirty="0" err="1"/>
              <a:t>time.sleep</a:t>
            </a:r>
            <a:r>
              <a:rPr lang="es-MX" sz="1800" dirty="0"/>
              <a:t>(</a:t>
            </a:r>
            <a:r>
              <a:rPr lang="es-MX" sz="1800" dirty="0" err="1"/>
              <a:t>duracion</a:t>
            </a:r>
            <a:r>
              <a:rPr lang="es-MX" sz="1800" dirty="0"/>
              <a:t>)               </a:t>
            </a:r>
            <a:br>
              <a:rPr lang="es-MX" sz="1800" dirty="0"/>
            </a:br>
            <a:r>
              <a:rPr lang="es-MX" sz="1800" dirty="0"/>
              <a:t># Espera durante la duración especificada    </a:t>
            </a:r>
            <a:br>
              <a:rPr lang="es-MX" sz="1800" dirty="0"/>
            </a:br>
            <a:r>
              <a:rPr lang="es-MX" sz="1800" dirty="0" err="1"/>
              <a:t>print</a:t>
            </a:r>
            <a:r>
              <a:rPr lang="es-MX" sz="1800" dirty="0"/>
              <a:t>("Motor OFF")    </a:t>
            </a:r>
            <a:br>
              <a:rPr lang="es-MX" sz="1800" dirty="0"/>
            </a:br>
            <a:r>
              <a:rPr lang="es-MX" sz="1800" dirty="0" err="1"/>
              <a:t>GPIO.output</a:t>
            </a:r>
            <a:r>
              <a:rPr lang="es-MX" sz="1800" dirty="0"/>
              <a:t>(</a:t>
            </a:r>
            <a:r>
              <a:rPr lang="es-MX" sz="1800" dirty="0" err="1"/>
              <a:t>pin_motor</a:t>
            </a:r>
            <a:r>
              <a:rPr lang="es-MX" sz="1800" dirty="0"/>
              <a:t>, GPIO.LOW)  </a:t>
            </a:r>
            <a:br>
              <a:rPr lang="es-MX" sz="1800" dirty="0"/>
            </a:br>
            <a:r>
              <a:rPr lang="es-MX" sz="1800" dirty="0"/>
              <a:t> # Apaga el motor</a:t>
            </a:r>
            <a:br>
              <a:rPr lang="es-MX" sz="1800" dirty="0"/>
            </a:br>
            <a:r>
              <a:rPr lang="es-MX" sz="1800" dirty="0"/>
              <a:t># Ejemplo de uso: Accionar el motor durante 5 segundos</a:t>
            </a:r>
            <a:br>
              <a:rPr lang="es-MX" sz="1800" dirty="0"/>
            </a:br>
            <a:r>
              <a:rPr lang="es-MX" sz="1800" dirty="0" err="1"/>
              <a:t>accionar_motor</a:t>
            </a:r>
            <a:r>
              <a:rPr lang="es-MX" sz="1800" dirty="0"/>
              <a:t>(5)</a:t>
            </a:r>
            <a:br>
              <a:rPr lang="es-MX" sz="1800" dirty="0"/>
            </a:br>
            <a:r>
              <a:rPr lang="es-MX" sz="1800" dirty="0"/>
              <a:t># Limpiar los pines </a:t>
            </a:r>
            <a:r>
              <a:rPr lang="es-MX" sz="1800" dirty="0" err="1"/>
              <a:t>GPIOGPIO.cleanup</a:t>
            </a:r>
            <a:r>
              <a:rPr lang="es-MX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514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ódigo QR&#10;&#10;Descripción generada automáticamente">
            <a:extLst>
              <a:ext uri="{FF2B5EF4-FFF2-40B4-BE49-F238E27FC236}">
                <a16:creationId xmlns:a16="http://schemas.microsoft.com/office/drawing/2014/main" id="{7BAD9494-8B28-56D2-212A-33D66690F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23995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236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Avenir Next</vt:lpstr>
      <vt:lpstr>Seaford Display</vt:lpstr>
      <vt:lpstr>System Font Regular</vt:lpstr>
      <vt:lpstr>Tenorite</vt:lpstr>
      <vt:lpstr>MadridVTI</vt:lpstr>
      <vt:lpstr>Prensa de mazapanes </vt:lpstr>
      <vt:lpstr>Presentación de PowerPoint</vt:lpstr>
      <vt:lpstr>import RPi.GPIO as GPIO import time # Configurar el modo de los pinesGPIO.setmode(GPIO.BCM) # Configura el número del pin al que está conectado el motor pin_motor = 18 # Establecer el pin del motor como salida GPIO.setup(pin_motor, GPIO.OUT) # Función para accionar el motordef accionar_motor(duracion):     print("Motor ON")     GPIO.output(pin_motor,  GPIO.HIGH)   # Enciende el motor     time.sleep(duracion)                # Espera durante la duración especificada     print("Motor OFF")     GPIO.output(pin_motor, GPIO.LOW)    # Apaga el motor # Ejemplo de uso: Accionar el motor durante 5 segundos accionar_motor(5) # Limpiar los pines GPIOGPIO.cleanup()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Prensa de mazapanes</dc:title>
  <dc:creator>Cristian U. Martinez</dc:creator>
  <cp:lastModifiedBy>Cristian U. Martinez</cp:lastModifiedBy>
  <cp:revision>2</cp:revision>
  <dcterms:created xsi:type="dcterms:W3CDTF">2024-02-26T03:03:27Z</dcterms:created>
  <dcterms:modified xsi:type="dcterms:W3CDTF">2024-03-03T18:16:01Z</dcterms:modified>
</cp:coreProperties>
</file>