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 algn="r">
              <a:defRPr/>
            </a:pPr>
            <a:r>
              <a:rPr lang="en-US" sz="3600" b="1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Data Mining Project – Bank Customer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r">
              <a:defRPr/>
            </a:pPr>
            <a:r>
              <a:rPr lang="en-US"/>
              <a:t>610521224	陳皓妤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301838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Data description</a:t>
            </a:r>
            <a:endParaRPr/>
          </a:p>
        </p:txBody>
      </p:sp>
      <p:pic>
        <p:nvPicPr>
          <p:cNvPr id="796381079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6095999" y="365125"/>
            <a:ext cx="5257800" cy="6140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3504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Data description</a:t>
            </a: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- Attributes Explain</a:t>
            </a:r>
            <a:endParaRPr/>
          </a:p>
        </p:txBody>
      </p:sp>
      <p:sp>
        <p:nvSpPr>
          <p:cNvPr id="124561801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customer_id: 客戶的 ID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credit_score: 客戶的信貸評分，一般介於 300~850 之間，其中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       Excellent: 800–850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       Very Good: 740–799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       Good: 670–739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       Fair: 580–669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       Poor: 300–579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country: 未知，有可能是客戶所在國家或者銀行所在國家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gender: 客戶的性別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age: 客戶的年齡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tenure: 客戶的貸款期限，單位未知，貸款分為短期貸款（1年內）和中長期貸款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balance: 客戶目前戶頭內的金額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products_number: 客戶的產品數量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credit_card: 客戶是否持有金融卡，是:1，否:0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active_member: 客戶是否爲活躍用戶，是:1，否:0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estimated_salary: 客戶的預估薪酬，單位未知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churn: 客戶是否流失，是:1，否:0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47660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Data description</a:t>
            </a: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- </a:t>
            </a: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Data Distributions</a:t>
            </a:r>
            <a:endParaRPr/>
          </a:p>
        </p:txBody>
      </p:sp>
      <p:pic>
        <p:nvPicPr>
          <p:cNvPr id="555975595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-2241" y="1438088"/>
            <a:ext cx="2582021" cy="2582021"/>
          </a:xfrm>
          <a:prstGeom prst="rect">
            <a:avLst/>
          </a:prstGeom>
        </p:spPr>
      </p:pic>
      <p:pic>
        <p:nvPicPr>
          <p:cNvPr id="14437681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61186" y="1556372"/>
            <a:ext cx="5890870" cy="4712695"/>
          </a:xfrm>
          <a:prstGeom prst="rect">
            <a:avLst/>
          </a:prstGeom>
        </p:spPr>
      </p:pic>
      <p:pic>
        <p:nvPicPr>
          <p:cNvPr id="23306110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533480" y="1690687"/>
            <a:ext cx="4638597" cy="3247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13549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Decision Tree Classifier</a:t>
            </a:r>
            <a:endParaRPr/>
          </a:p>
        </p:txBody>
      </p:sp>
      <p:sp>
        <p:nvSpPr>
          <p:cNvPr id="17146436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The rules used to classify the data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 資料處理: 有將 country, gender 類別內的值映射到數字，且有將所有連續型屬性做 standard scaler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設定 parameter grid: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 使用 GridSearchCV 且設定 cv=10 使用 10-fold cross validation 尋找最佳解</a:t>
            </a:r>
            <a:endParaRPr lang="en-US" sz="21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09584511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354168" y="3201545"/>
            <a:ext cx="6503037" cy="2203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89027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Decision Tree Classifier</a:t>
            </a:r>
            <a:endParaRPr/>
          </a:p>
        </p:txBody>
      </p:sp>
      <p:sp>
        <p:nvSpPr>
          <p:cNvPr id="40719229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Performance evaluation</a:t>
            </a:r>
            <a:br>
              <a:rPr/>
            </a:br>
            <a:endParaRPr lang="en-US" sz="21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03315825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766887" y="2198009"/>
            <a:ext cx="8275465" cy="43698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756134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Random Forest Classifier</a:t>
            </a:r>
            <a:endParaRPr/>
          </a:p>
        </p:txBody>
      </p:sp>
      <p:sp>
        <p:nvSpPr>
          <p:cNvPr id="188529366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rules used to classify the data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 資料處理: 有將 country, gender 類別內的值映射到數字，且有將所有連續型屬性做 standard scaler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設定 parameter grid:</a:t>
            </a: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 使用 GridSearchCV 且設定 cv=10 使用 10-fold cross validation 尋找最佳解</a:t>
            </a:r>
            <a:endParaRPr/>
          </a:p>
        </p:txBody>
      </p:sp>
      <p:pic>
        <p:nvPicPr>
          <p:cNvPr id="164353386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08411" y="3059766"/>
            <a:ext cx="8591549" cy="2419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741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Random Forest Classifier</a:t>
            </a:r>
            <a:endParaRPr/>
          </a:p>
        </p:txBody>
      </p:sp>
      <p:sp>
        <p:nvSpPr>
          <p:cNvPr id="45555183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Performance evaluation</a:t>
            </a:r>
            <a:endParaRPr/>
          </a:p>
        </p:txBody>
      </p:sp>
      <p:pic>
        <p:nvPicPr>
          <p:cNvPr id="160160004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795462" y="2287462"/>
            <a:ext cx="8427429" cy="4115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ONLYOFFICE/7.2.0.204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2022-12-28T01:25:40Z</dcterms:modified>
  <cp:category/>
  <cp:contentStatus/>
  <cp:version/>
</cp:coreProperties>
</file>