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38DA98-2994-4C52-9705-61E4D8E82BA3}">
  <a:tblStyle styleId="{6C38DA98-2994-4C52-9705-61E4D8E82B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740832-C70B-4F2E-AC3B-989A59951B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012" y="2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5fed2b40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 bits is the optimal bitrate as 32 is unnecessary, 48kHz for HiFi audio, minimum is 40kHz for good audio quality </a:t>
            </a:r>
            <a:endParaRPr/>
          </a:p>
        </p:txBody>
      </p:sp>
      <p:sp>
        <p:nvSpPr>
          <p:cNvPr id="149" name="Google Shape;149;gf5fed2b4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109383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109383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101093832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fed2b40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f5fed2b40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1a9b7ed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1a9b7ed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1a9b7ed5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1d80ce2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1d80ce2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d1d80ce2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fed2b40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f5fed2b40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12db9dcd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12db9dcd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112db9dcdc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12db9dc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12db9dcd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112db9dcd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Jason</a:t>
            </a: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5fed2b40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Nina: </a:t>
            </a:r>
            <a:endParaRPr/>
          </a:p>
        </p:txBody>
      </p:sp>
      <p:sp>
        <p:nvSpPr>
          <p:cNvPr id="103" name="Google Shape;103;gf5fed2b40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2db9dc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2db9dc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112db9dcd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2db9dc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12db9dc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112db9dcd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5fed2b40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5fed2b40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f5fed2b40a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1db43a5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1db43a5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d1db43a51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5fed2b40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 will be relaying data to and fro the dsp/user interface via bluetooth. Telling the DSP what type of harmony the user wants, and then sending the digital to back to the app...  </a:t>
            </a:r>
            <a:endParaRPr/>
          </a:p>
        </p:txBody>
      </p:sp>
      <p:sp>
        <p:nvSpPr>
          <p:cNvPr id="143" name="Google Shape;143;gf5fed2b40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3540" y="843669"/>
            <a:ext cx="716920" cy="5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  <a:defRPr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611" cy="379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" descr="PSCwall.ps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 descr="TAM-LogoBo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896" y="1711418"/>
            <a:ext cx="937304" cy="93730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  <a:defRPr sz="4200" b="0" i="0">
                <a:solidFill>
                  <a:srgbClr val="5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57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648200" y="2294021"/>
            <a:ext cx="4038600" cy="383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57200" y="2946860"/>
            <a:ext cx="4040188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4645033" y="2307097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645033" y="2946860"/>
            <a:ext cx="4041775" cy="317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 descr="AcademicBdlg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3575050" y="1171074"/>
            <a:ext cx="5111750" cy="495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457208" y="2406316"/>
            <a:ext cx="3008313" cy="371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792288" y="1106905"/>
            <a:ext cx="5486400" cy="362067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6071" y="274640"/>
            <a:ext cx="8697402" cy="70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52403" y="6575107"/>
            <a:ext cx="7050313" cy="0"/>
          </a:xfrm>
          <a:prstGeom prst="straightConnector1">
            <a:avLst/>
          </a:prstGeom>
          <a:noFill/>
          <a:ln w="12700" cap="flat" cmpd="sng">
            <a:solidFill>
              <a:srgbClr val="E4002B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Audio Harmonizer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ct val="100000"/>
            </a:pPr>
            <a:r>
              <a:rPr lang="en-US" dirty="0"/>
              <a:t>Urinrinoghene Lauretta Omughelli </a:t>
            </a:r>
            <a:r>
              <a:rPr lang="en-US"/>
              <a:t>and Team</a:t>
            </a:r>
            <a:endParaRPr lang="en-US" dirty="0"/>
          </a:p>
        </p:txBody>
      </p:sp>
      <p:cxnSp>
        <p:nvCxnSpPr>
          <p:cNvPr id="93" name="Google Shape;93;p11"/>
          <p:cNvCxnSpPr/>
          <p:nvPr/>
        </p:nvCxnSpPr>
        <p:spPr>
          <a:xfrm>
            <a:off x="2558716" y="3923383"/>
            <a:ext cx="4026569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ct val="153846"/>
              <a:buFont typeface="Arial"/>
              <a:buNone/>
            </a:pPr>
            <a:r>
              <a:rPr lang="en-US" sz="3900"/>
              <a:t>Subsystem 3: Converters/Main Unit Schematic</a:t>
            </a:r>
            <a:endParaRPr sz="3900"/>
          </a:p>
        </p:txBody>
      </p:sp>
      <p:graphicFrame>
        <p:nvGraphicFramePr>
          <p:cNvPr id="152" name="Google Shape;152;p20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&lt;5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Have a physical PCB design from last semester that is now impractical for our use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Waiting for DSP hardware testing and selection to finish PCB manufacturing for DSP/MCU PCB unit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222675"/>
            <a:ext cx="8839200" cy="474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Subsystem 4: Android Application</a:t>
            </a:r>
            <a:endParaRPr sz="3900"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952500" y="2438425"/>
          <a:ext cx="7239000" cy="185922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403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E4002B"/>
                          </a:solidFill>
                        </a:rPr>
                        <a:t>&lt;10 hrs&gt;</a:t>
                      </a:r>
                      <a:endParaRPr>
                        <a:solidFill>
                          <a:srgbClr val="E4002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Application is ready to send data from automatic and manual mode 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Able to pair application to the ESP32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Connect Android and ESP32 to send data</a:t>
                      </a:r>
                      <a:endParaRPr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Subsystem 5: Power Supply</a:t>
            </a:r>
            <a:endParaRPr sz="4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2F2F2"/>
                </a:highlight>
              </a:rPr>
              <a:t>Urinrinoghene Lauretta Omughelli</a:t>
            </a:r>
            <a:endParaRPr sz="4300"/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952500" y="2332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86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</a:t>
                      </a:r>
                      <a:r>
                        <a:rPr lang="en-US" sz="1600">
                          <a:solidFill>
                            <a:srgbClr val="E4002B"/>
                          </a:solidFill>
                        </a:rPr>
                        <a:t>&lt;60 hrs&gt;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next presentation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Designed battery charger, fuel gauge and converter IC breakout boards for perf board testing 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Test  and validation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Modified schematic to fix low/unstable output voltage</a:t>
                      </a:r>
                      <a:endParaRPr sz="17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Completed PCB design</a:t>
                      </a:r>
                      <a:r>
                        <a:rPr lang="en-US" sz="1700"/>
                        <a:t> revisio</a:t>
                      </a:r>
                      <a:r>
                        <a:rPr lang="en-US" sz="1600"/>
                        <a:t>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I2C programming of fuel gauge IC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Test PCB and check output  voltage</a:t>
                      </a:r>
                      <a:endParaRPr sz="160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2F2F2"/>
                </a:highlight>
              </a:rPr>
              <a:t>Urinrinoghene Lauretta omughelli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737900" y="2393925"/>
            <a:ext cx="3242100" cy="333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chemeClr val="dk1"/>
                </a:solidFill>
              </a:rPr>
              <a:t>What currently works (On Perf board)?</a:t>
            </a:r>
            <a:endParaRPr sz="5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-Battery charger IC charges battery</a:t>
            </a: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-Converter input voltage correctly switches between charger IC and battery </a:t>
            </a: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-Constant current when battery is charging</a:t>
            </a: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chemeClr val="dk1"/>
                </a:solidFill>
              </a:rPr>
              <a:t>What doesn’t work? </a:t>
            </a:r>
            <a:endParaRPr sz="5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-Low/unstable output voltage at buck-boost converter</a:t>
            </a: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 b="1">
                <a:solidFill>
                  <a:schemeClr val="dk1"/>
                </a:solidFill>
              </a:rPr>
              <a:t>What is changing?</a:t>
            </a:r>
            <a:endParaRPr sz="5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chemeClr val="dk1"/>
                </a:solidFill>
              </a:rPr>
              <a:t>- 1 buck boost converter</a:t>
            </a: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l="3770" r="-3769"/>
          <a:stretch/>
        </p:blipFill>
        <p:spPr>
          <a:xfrm>
            <a:off x="6359475" y="2819400"/>
            <a:ext cx="2654105" cy="36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650" y="2819400"/>
            <a:ext cx="2608074" cy="363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5306625" y="2393925"/>
            <a:ext cx="400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Updated PCB Design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Progress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All parts necessary for Power already ordered and received</a:t>
            </a:r>
            <a:endParaRPr sz="30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Power PCB Ordered</a:t>
            </a:r>
            <a:endParaRPr sz="30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MCU and DSP Ordered</a:t>
            </a:r>
            <a:endParaRPr sz="30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Order ADC/DAC that match TI DSP Launchpad</a:t>
            </a:r>
            <a:endParaRPr sz="3000"/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Main PCB (MCU, DSP, ADC/DAC) will be ordered by next update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75" y="2229200"/>
            <a:ext cx="7735452" cy="43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200"/>
              <a:buFont typeface="Arial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425" y="3292100"/>
            <a:ext cx="5588375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/>
              <a:t>Project Statement</a:t>
            </a:r>
            <a:endParaRPr sz="5800"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457188" y="2207139"/>
            <a:ext cx="7852500" cy="3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000"/>
              <a:t>Create a system that allows artists to create multiple harmonies in real time for performances.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5800" dirty="0"/>
              <a:t>Project Subsystems</a:t>
            </a:r>
            <a:endParaRPr sz="5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ABA09-09B1-B72B-7DC4-3403120A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3" y="2226486"/>
            <a:ext cx="8484036" cy="4292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Major Changes</a:t>
            </a:r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DSP Hardware Switched to Real Time MCU 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No recording option due to time constraints</a:t>
            </a:r>
            <a:endParaRPr>
              <a:solidFill>
                <a:schemeClr val="dk1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Originally an optional addition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Current Timeline</a:t>
            </a: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834188" y="2332039"/>
            <a:ext cx="78525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Integrating DSP Algorithms on to Real-Time MCU with Audio Booster Pack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MCU and Android Application Bluetooth Communication</a:t>
            </a:r>
            <a:endParaRPr>
              <a:solidFill>
                <a:schemeClr val="dk1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>
                <a:solidFill>
                  <a:schemeClr val="dk1"/>
                </a:solidFill>
              </a:rPr>
              <a:t>Power PCB Order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Subsystems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Subsystem 1: Digital Signal Processor</a:t>
            </a:r>
            <a:endParaRPr sz="3900"/>
          </a:p>
        </p:txBody>
      </p:sp>
      <p:graphicFrame>
        <p:nvGraphicFramePr>
          <p:cNvPr id="132" name="Google Shape;132;p17"/>
          <p:cNvGraphicFramePr/>
          <p:nvPr/>
        </p:nvGraphicFramePr>
        <p:xfrm>
          <a:off x="952500" y="243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Accomplishments Since 403</a:t>
                      </a:r>
                      <a:endParaRPr sz="1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E4002B"/>
                          </a:solidFill>
                        </a:rPr>
                        <a:t>&lt;20 hrs&gt;</a:t>
                      </a:r>
                      <a:endParaRPr sz="1700">
                        <a:solidFill>
                          <a:srgbClr val="E4002B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Ongoing progress/problems and plans until next presentation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Chose replacement Real-Time MCU for DSP subsystem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Running TI Sample Project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Refactoring Sample Project for Harmonizing Algorithms</a:t>
                      </a:r>
                      <a:endParaRPr sz="1700"/>
                    </a:p>
                    <a:p>
                      <a:pPr marL="457200" lvl="0" indent="-3365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700"/>
                        <a:buChar char="●"/>
                      </a:pPr>
                      <a:r>
                        <a:rPr lang="en-US" sz="1700"/>
                        <a:t>Receive user input from MCU</a:t>
                      </a:r>
                      <a:endParaRPr sz="1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 Processor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457195" y="2332050"/>
            <a:ext cx="4733100" cy="379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MSP430 Real-Time MCU with BOOSTXL-AUDIO Pack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TI Sample Project </a:t>
            </a: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Records for 3 seconds, plays for 3 seconds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Refactor to play and record in real time (with slight delay)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Insert algorithms from ECEN 403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Set up code to take user input from MCU</a:t>
            </a:r>
            <a:endParaRPr sz="24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47625" y="2869475"/>
            <a:ext cx="3932449" cy="28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6000"/>
              <a:buFont typeface="Arial"/>
              <a:buNone/>
            </a:pPr>
            <a:r>
              <a:rPr lang="en-US" sz="3900"/>
              <a:t>Subsystem 2: Microcontroller Unit</a:t>
            </a:r>
            <a:endParaRPr sz="3900"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952500" y="2438425"/>
          <a:ext cx="7239000" cy="1859220"/>
        </p:xfrm>
        <a:graphic>
          <a:graphicData uri="http://schemas.openxmlformats.org/drawingml/2006/table">
            <a:tbl>
              <a:tblPr>
                <a:noFill/>
                <a:tableStyleId>{6C38DA98-2994-4C52-9705-61E4D8E82BA3}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Accomplishments Since 403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&lt;30 hrs&gt;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MCU Testing from last semester complete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 process of Bluetooth integration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App via bluetooth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Battery Fuel Gauge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Communication with DSP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560</Words>
  <Application>Microsoft Office PowerPoint</Application>
  <PresentationFormat>On-screen Show (4:3)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Georgia</vt:lpstr>
      <vt:lpstr>Office Theme</vt:lpstr>
      <vt:lpstr>Audio Harmonizer</vt:lpstr>
      <vt:lpstr>Project Statement</vt:lpstr>
      <vt:lpstr>Project Subsystems</vt:lpstr>
      <vt:lpstr>Major Changes</vt:lpstr>
      <vt:lpstr>Project Current Timeline</vt:lpstr>
      <vt:lpstr>Subsystems</vt:lpstr>
      <vt:lpstr>Subsystem 1: Digital Signal Processor</vt:lpstr>
      <vt:lpstr>Digital Signal Processor</vt:lpstr>
      <vt:lpstr>Subsystem 2: Microcontroller Unit</vt:lpstr>
      <vt:lpstr>Subsystem 3: Converters/Main Unit Schematic</vt:lpstr>
      <vt:lpstr>PowerPoint Presentation</vt:lpstr>
      <vt:lpstr>Subsystem 4: Android Application</vt:lpstr>
      <vt:lpstr>Subsystem 5: Power Supply Urinrinoghene Lauretta Omughelli</vt:lpstr>
      <vt:lpstr>Power Supply  Urinrinoghene Lauretta omughelli</vt:lpstr>
      <vt:lpstr>Progress</vt:lpstr>
      <vt:lpstr>Parts Ordering Status</vt:lpstr>
      <vt:lpstr>Execution Plan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Urinrin Omughelli</cp:lastModifiedBy>
  <cp:revision>5</cp:revision>
  <dcterms:modified xsi:type="dcterms:W3CDTF">2024-08-05T22:05:57Z</dcterms:modified>
</cp:coreProperties>
</file>