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8ACF00-66BB-4C20-89B7-16591ECF91A2}">
  <a:tblStyle styleId="{8B8ACF00-66BB-4C20-89B7-16591ECF91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3098605-6A7A-49FE-802F-2758C7D7F1D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12" y="2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3c9fef6d5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3c9fef6d5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13c9fef6d5_2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3c9fef6d5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3c9fef6d5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113c9fef6d5_2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5fed2b40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24 bits is the optimal bitrate as 32 is unnecessary, 48kHz for HiFi audio, minimum is 40kHz for good audio quality </a:t>
            </a:r>
            <a:endParaRPr/>
          </a:p>
        </p:txBody>
      </p:sp>
      <p:sp>
        <p:nvSpPr>
          <p:cNvPr id="163" name="Google Shape;163;gf5fed2b40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5fed2b40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f5fed2b40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1a9b7ed5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1a9b7ed5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111a9b7ed57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5713594b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5713594b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115713594b7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5713594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5713594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115713594b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5fed2b40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f5fed2b40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12db9dcd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12db9dcd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1112db9dcdc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12db9dcd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12db9dcd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1112db9dcdc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Jason</a:t>
            </a: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5fed2b40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Nina: </a:t>
            </a:r>
            <a:endParaRPr/>
          </a:p>
        </p:txBody>
      </p:sp>
      <p:sp>
        <p:nvSpPr>
          <p:cNvPr id="103" name="Google Shape;103;gf5fed2b40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12db9dcd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12db9dcd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112db9dcdc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5713594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5713594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15713594b7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5fed2b40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5fed2b40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f5fed2b40a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1db43a5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1db43a5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d1db43a51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5fed2b40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MCU will be relaying data to and fro the dsp/user interface via bluetooth. Telling the DSP what type of harmony the user wants, and then sending the digital to back to the app...  </a:t>
            </a:r>
            <a:endParaRPr/>
          </a:p>
        </p:txBody>
      </p:sp>
      <p:sp>
        <p:nvSpPr>
          <p:cNvPr id="143" name="Google Shape;143;gf5fed2b40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 descr="AcademicBdlg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3540" y="843669"/>
            <a:ext cx="716920" cy="5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  <a:defRPr b="0" i="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834188" y="2332039"/>
            <a:ext cx="7852611" cy="379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4" descr="PSCwall.ps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4" descr="TAM-LogoBo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1896" y="1711418"/>
            <a:ext cx="937304" cy="93730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  <a:defRPr sz="4200" b="0" i="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457200" y="10547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457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4648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457200" y="9667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457200" y="2307097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457200" y="2946860"/>
            <a:ext cx="4040188" cy="3179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3"/>
          </p:nvPr>
        </p:nvSpPr>
        <p:spPr>
          <a:xfrm>
            <a:off x="4645033" y="2307097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4"/>
          </p:nvPr>
        </p:nvSpPr>
        <p:spPr>
          <a:xfrm>
            <a:off x="4645033" y="2946860"/>
            <a:ext cx="4041775" cy="3179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 descr="AcademicBdlg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457208" y="1171074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1"/>
          </p:nvPr>
        </p:nvSpPr>
        <p:spPr>
          <a:xfrm>
            <a:off x="3575050" y="1171074"/>
            <a:ext cx="5111750" cy="4955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2"/>
          </p:nvPr>
        </p:nvSpPr>
        <p:spPr>
          <a:xfrm>
            <a:off x="457208" y="2406316"/>
            <a:ext cx="3008313" cy="3719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1792288" y="1106905"/>
            <a:ext cx="5486400" cy="362067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26071" y="274640"/>
            <a:ext cx="8697402" cy="7051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152403" y="6575107"/>
            <a:ext cx="7050313" cy="0"/>
          </a:xfrm>
          <a:prstGeom prst="straightConnector1">
            <a:avLst/>
          </a:prstGeom>
          <a:noFill/>
          <a:ln w="12700" cap="flat" cmpd="sng">
            <a:solidFill>
              <a:srgbClr val="E4002B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Audio Harmonizer</a:t>
            </a:r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1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dirty="0"/>
              <a:t>Urinrinoghene Lauretta Omughelli and Team</a:t>
            </a:r>
            <a:endParaRPr dirty="0"/>
          </a:p>
        </p:txBody>
      </p:sp>
      <p:cxnSp>
        <p:nvCxnSpPr>
          <p:cNvPr id="93" name="Google Shape;93;p11"/>
          <p:cNvCxnSpPr/>
          <p:nvPr/>
        </p:nvCxnSpPr>
        <p:spPr>
          <a:xfrm>
            <a:off x="2558716" y="3923383"/>
            <a:ext cx="4026569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/>
              <a:t>Automatic Mode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00" y="2051850"/>
            <a:ext cx="8874398" cy="47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3900"/>
              <a:t>Manual Mode</a:t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50" y="2046850"/>
            <a:ext cx="8795275" cy="46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ct val="153846"/>
              <a:buFont typeface="Arial"/>
              <a:buNone/>
            </a:pPr>
            <a:r>
              <a:rPr lang="en-US" sz="3900"/>
              <a:t>Subsystem 3: Converters/Main Unit Schematic</a:t>
            </a:r>
            <a:endParaRPr sz="3900"/>
          </a:p>
        </p:txBody>
      </p:sp>
      <p:graphicFrame>
        <p:nvGraphicFramePr>
          <p:cNvPr id="166" name="Google Shape;166;p22"/>
          <p:cNvGraphicFramePr/>
          <p:nvPr/>
        </p:nvGraphicFramePr>
        <p:xfrm>
          <a:off x="952500" y="243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{8B8ACF00-66BB-4C20-89B7-16591ECF91A2}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Accomplishments Since 403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&lt;0 Hrs&gt;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 until next presentation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Have a physical PCB design from last semester that is now impractical for our use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Waiting for DSP hardware testing and selection to finish PCB manufacturing for DSP/MCU PCB unit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3900"/>
              <a:t>Subsystem 4: Android Application</a:t>
            </a:r>
            <a:endParaRPr sz="3900"/>
          </a:p>
        </p:txBody>
      </p:sp>
      <p:graphicFrame>
        <p:nvGraphicFramePr>
          <p:cNvPr id="172" name="Google Shape;172;p23"/>
          <p:cNvGraphicFramePr/>
          <p:nvPr/>
        </p:nvGraphicFramePr>
        <p:xfrm>
          <a:off x="952500" y="243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{8B8ACF00-66BB-4C20-89B7-16591ECF91A2}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Accomplishments Since Last Presentation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4002B"/>
                          </a:solidFill>
                        </a:rPr>
                        <a:t>&lt;25 hrs&gt;</a:t>
                      </a:r>
                      <a:endParaRPr>
                        <a:solidFill>
                          <a:srgbClr val="E4002B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 until next presentation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Working bluetooth communication between ESP32 and </a:t>
                      </a:r>
                      <a:r>
                        <a:rPr lang="en-US"/>
                        <a:t>Android App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Interpret Data from app for the DSP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Fixed styling issues</a:t>
                      </a:r>
                      <a:endParaRPr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Display battery levels on the app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/>
              <a:t>Subsystem 5: Power Supply</a:t>
            </a:r>
            <a:endParaRPr sz="4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2F2F2"/>
                </a:highlight>
              </a:rPr>
              <a:t>Urinrinoghene Lauretta Omughelli</a:t>
            </a:r>
            <a:endParaRPr sz="4300"/>
          </a:p>
        </p:txBody>
      </p:sp>
      <p:graphicFrame>
        <p:nvGraphicFramePr>
          <p:cNvPr id="179" name="Google Shape;179;p24"/>
          <p:cNvGraphicFramePr/>
          <p:nvPr/>
        </p:nvGraphicFramePr>
        <p:xfrm>
          <a:off x="952500" y="2332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{8B8ACF00-66BB-4C20-89B7-16591ECF91A2}</a:tableStyleId>
              </a:tblPr>
              <a:tblGrid>
                <a:gridCol w="386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Accomplishments Since Our Last Presentation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</a:t>
                      </a:r>
                      <a:r>
                        <a:rPr lang="en-US" sz="1600">
                          <a:solidFill>
                            <a:srgbClr val="E4002B"/>
                          </a:solidFill>
                        </a:rPr>
                        <a:t>&lt;12  hrs&gt;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Ongoing progress/problems and plans until next presentation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00">
                <a:tc>
                  <a:txBody>
                    <a:bodyPr/>
                    <a:lstStyle/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Ordered and Received PCB  </a:t>
                      </a:r>
                      <a:endParaRPr sz="170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Worked on fuel gauge I2C programming in preparation  for Integrating with MCU subsystem</a:t>
                      </a:r>
                      <a:endParaRPr sz="17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PCB assembly, test, and validate 3.3 V at the output of the converter 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Test I2C communication with ESP 32  </a:t>
                      </a:r>
                      <a:endParaRPr sz="170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Fuel Gauge Reading</a:t>
            </a:r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1"/>
          </p:nvPr>
        </p:nvSpPr>
        <p:spPr>
          <a:xfrm>
            <a:off x="834288" y="2557989"/>
            <a:ext cx="7852500" cy="379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Arduino Library for BQ27411</a:t>
            </a:r>
            <a:endParaRPr sz="3000">
              <a:solidFill>
                <a:schemeClr val="dk1"/>
              </a:solidFill>
            </a:endParaRPr>
          </a:p>
          <a:p>
            <a:pPr marL="914400" lvl="1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Should work with BQ27441</a:t>
            </a:r>
            <a:endParaRPr sz="2600"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Arduino Code written to read I2C data for:</a:t>
            </a:r>
            <a:endParaRPr sz="3000">
              <a:solidFill>
                <a:schemeClr val="dk1"/>
              </a:solidFill>
            </a:endParaRPr>
          </a:p>
          <a:p>
            <a:pPr marL="914400" lvl="1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State of charge</a:t>
            </a:r>
            <a:endParaRPr sz="2600">
              <a:solidFill>
                <a:schemeClr val="dk1"/>
              </a:solidFill>
            </a:endParaRPr>
          </a:p>
          <a:p>
            <a:pPr marL="914400" lvl="1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Voltage</a:t>
            </a:r>
            <a:endParaRPr sz="2600">
              <a:solidFill>
                <a:schemeClr val="dk1"/>
              </a:solidFill>
            </a:endParaRPr>
          </a:p>
          <a:p>
            <a:pPr marL="914400" lvl="1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Current</a:t>
            </a:r>
            <a:endParaRPr sz="2600"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Re-test once parts are completely soldered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584800" y="2157800"/>
            <a:ext cx="260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Lauretta &amp; Annie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Bluetooth Communication</a:t>
            </a:r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834288" y="2544689"/>
            <a:ext cx="7852500" cy="379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38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60"/>
              <a:buChar char="●"/>
            </a:pPr>
            <a:r>
              <a:rPr lang="en-US" sz="2760">
                <a:solidFill>
                  <a:schemeClr val="dk1"/>
                </a:solidFill>
              </a:rPr>
              <a:t>MCU and Android App Connect via Bluetooth</a:t>
            </a:r>
            <a:endParaRPr sz="2760">
              <a:solidFill>
                <a:schemeClr val="dk1"/>
              </a:solidFill>
            </a:endParaRPr>
          </a:p>
          <a:p>
            <a:pPr marL="457200" lvl="0" indent="-4038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0"/>
              <a:buChar char="●"/>
            </a:pPr>
            <a:r>
              <a:rPr lang="en-US" sz="2760">
                <a:solidFill>
                  <a:schemeClr val="dk1"/>
                </a:solidFill>
              </a:rPr>
              <a:t>Android App able to send user inputs as string</a:t>
            </a:r>
            <a:endParaRPr sz="2760">
              <a:solidFill>
                <a:schemeClr val="dk1"/>
              </a:solidFill>
            </a:endParaRPr>
          </a:p>
          <a:p>
            <a:pPr marL="457200" lvl="0" indent="-4038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0"/>
              <a:buChar char="●"/>
            </a:pPr>
            <a:r>
              <a:rPr lang="en-US" sz="2760">
                <a:solidFill>
                  <a:schemeClr val="dk1"/>
                </a:solidFill>
              </a:rPr>
              <a:t>MCU Arduino Code able to receive and interpret user input into corresponding variables for manual and automatic modes</a:t>
            </a:r>
            <a:endParaRPr sz="276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760">
              <a:solidFill>
                <a:schemeClr val="dk1"/>
              </a:solidFill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624675" y="2144500"/>
            <a:ext cx="260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Jason &amp; Nina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ctrTitle"/>
          </p:nvPr>
        </p:nvSpPr>
        <p:spPr>
          <a:xfrm>
            <a:off x="685800" y="2693988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Progress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Parts Ordering Status</a:t>
            </a:r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body" idx="1"/>
          </p:nvPr>
        </p:nvSpPr>
        <p:spPr>
          <a:xfrm>
            <a:off x="834188" y="2332039"/>
            <a:ext cx="7852500" cy="379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Main PCB needs to be designed and ordered 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84439"/>
            <a:ext cx="8839201" cy="374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425" y="3292100"/>
            <a:ext cx="5588375" cy="31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5800"/>
              <a:t>Project Statement</a:t>
            </a:r>
            <a:endParaRPr sz="5800"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457188" y="2207139"/>
            <a:ext cx="7852500" cy="3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rPr lang="en-US" sz="3000"/>
              <a:t>Create a system that allows artists to create multiple harmonies in real time for performances.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>
            <a:spLocks noGrp="1"/>
          </p:cNvSpPr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5800"/>
              <a:t>Project Subsystems</a:t>
            </a:r>
            <a:endParaRPr sz="5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6C04C-8BCD-8B7A-EC48-0925CE7AD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82" y="2267782"/>
            <a:ext cx="8484036" cy="42928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Current Timeline</a:t>
            </a: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834188" y="2332039"/>
            <a:ext cx="7852500" cy="379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Integrating DSP Algorithms on to Real-Time MCU </a:t>
            </a:r>
            <a:endParaRPr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MCU and Android Application Bluetooth Communication Complete</a:t>
            </a:r>
            <a:endParaRPr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Fuel Gauge Integration in Progress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Subsystems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Completed Subsystems</a:t>
            </a:r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834188" y="2332039"/>
            <a:ext cx="7852500" cy="379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Android Application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Power Supply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MCU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Subsystem 1: Digital Signal Processor</a:t>
            </a:r>
            <a:endParaRPr sz="3900"/>
          </a:p>
        </p:txBody>
      </p:sp>
      <p:graphicFrame>
        <p:nvGraphicFramePr>
          <p:cNvPr id="132" name="Google Shape;132;p17"/>
          <p:cNvGraphicFramePr/>
          <p:nvPr/>
        </p:nvGraphicFramePr>
        <p:xfrm>
          <a:off x="952500" y="243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{8B8ACF00-66BB-4C20-89B7-16591ECF91A2}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Accomplishments Since 403</a:t>
                      </a:r>
                      <a:endParaRPr sz="17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E4002B"/>
                          </a:solidFill>
                        </a:rPr>
                        <a:t>&lt;30 hrs&gt;</a:t>
                      </a:r>
                      <a:endParaRPr sz="1700">
                        <a:solidFill>
                          <a:srgbClr val="E4002B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Ongoing progress/problems and plans until next presentation</a:t>
                      </a:r>
                      <a:endParaRPr sz="1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Connected with TI Support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Sample Project Running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Two different avenues available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Codec Interrupt Code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Process audio in and Out in Real Time</a:t>
                      </a:r>
                      <a:endParaRPr sz="1700"/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Integrate Harmonies</a:t>
                      </a:r>
                      <a:endParaRPr sz="1700"/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Receive user input from MCU</a:t>
                      </a:r>
                      <a:endParaRPr sz="1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Signal Processor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457195" y="2332050"/>
            <a:ext cx="4733100" cy="379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Electric Guitar Capo Capstone Project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Codec Functions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Project Code Mimics Existing Algorithm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TI Sample Project </a:t>
            </a:r>
            <a:endParaRPr sz="24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Waiting for TI Support</a:t>
            </a:r>
            <a:endParaRPr sz="20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Set up code to take user input from MCU</a:t>
            </a:r>
            <a:endParaRPr sz="2400"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247625" y="2869475"/>
            <a:ext cx="3932449" cy="28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3900"/>
              <a:t>Subsystem 2: Microcontroller Unit</a:t>
            </a:r>
            <a:endParaRPr sz="3900"/>
          </a:p>
        </p:txBody>
      </p:sp>
      <p:graphicFrame>
        <p:nvGraphicFramePr>
          <p:cNvPr id="146" name="Google Shape;146;p19"/>
          <p:cNvGraphicFramePr/>
          <p:nvPr/>
        </p:nvGraphicFramePr>
        <p:xfrm>
          <a:off x="952500" y="243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{8B8ACF00-66BB-4C20-89B7-16591ECF91A2}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Accomplishments Since 403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&lt;25 hrs&gt;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MCU Testing from last semester complete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Communication with App via bluetooth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Working on I2C communication with Battery Fuel Gauge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Communication with DSP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Office PowerPoint</Application>
  <PresentationFormat>On-screen Show (4:3)</PresentationFormat>
  <Paragraphs>101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Georgia</vt:lpstr>
      <vt:lpstr>Office Theme</vt:lpstr>
      <vt:lpstr>Audio Harmonizer</vt:lpstr>
      <vt:lpstr>Project Statement</vt:lpstr>
      <vt:lpstr>Project Subsystems</vt:lpstr>
      <vt:lpstr>Project Current Timeline</vt:lpstr>
      <vt:lpstr>Subsystems</vt:lpstr>
      <vt:lpstr>Completed Subsystems</vt:lpstr>
      <vt:lpstr>Subsystem 1: Digital Signal Processor</vt:lpstr>
      <vt:lpstr>Digital Signal Processor</vt:lpstr>
      <vt:lpstr>Subsystem 2: Microcontroller Unit</vt:lpstr>
      <vt:lpstr>Automatic Mode</vt:lpstr>
      <vt:lpstr>Manual Mode</vt:lpstr>
      <vt:lpstr>Subsystem 3: Converters/Main Unit Schematic</vt:lpstr>
      <vt:lpstr>Subsystem 4: Android Application</vt:lpstr>
      <vt:lpstr>Subsystem 5: Power Supply Urinrinoghene Lauretta Omughelli</vt:lpstr>
      <vt:lpstr>Fuel Gauge Reading</vt:lpstr>
      <vt:lpstr>Bluetooth Communication</vt:lpstr>
      <vt:lpstr>Progress</vt:lpstr>
      <vt:lpstr>Parts Ordering Status</vt:lpstr>
      <vt:lpstr>Execution Plan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Urinrin Omughelli</cp:lastModifiedBy>
  <cp:revision>3</cp:revision>
  <dcterms:modified xsi:type="dcterms:W3CDTF">2024-08-05T22:04:59Z</dcterms:modified>
</cp:coreProperties>
</file>