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C69EC-B115-4AAE-AF2A-C194C5EEE02D}">
  <a:tblStyle styleId="{25DC69EC-B115-4AAE-AF2A-C194C5EEE0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3EA23D-9526-44D5-BA53-6D45744EED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12" y="2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1f9cdaa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1f9cdaa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d1f9cdaa6b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713594b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5713594b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15713594b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5713594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5713594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15713594b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12db9dc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12db9dc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112db9dcdc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5fed2b40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f5fed2b40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12db9dcd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12db9dcd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112db9dcd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Jason</a:t>
            </a: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fed2b4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Nina: </a:t>
            </a:r>
            <a:endParaRPr/>
          </a:p>
        </p:txBody>
      </p:sp>
      <p:sp>
        <p:nvSpPr>
          <p:cNvPr id="103" name="Google Shape;103;gf5fed2b4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12db9dc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12db9dc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112db9dcd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5fed2b40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5fed2b40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f5fed2b40a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1db43a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1db43a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d1db43a51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5fed2b40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MCU will be relaying data to and fro the dsp/user interface via bluetooth. Telling the DSP what type of harmony the user wants, and then sending the digital to back to the app...  </a:t>
            </a:r>
            <a:endParaRPr/>
          </a:p>
        </p:txBody>
      </p:sp>
      <p:sp>
        <p:nvSpPr>
          <p:cNvPr id="131" name="Google Shape;131;gf5fed2b40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7ca8b0c4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7ca8b0c4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17ca8b0c4e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1f9cdaa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1f9cdaa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d1f9cdaa6b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AcademicBdlg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 descr="PSCwall.ps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4" descr="TAM-LogoBo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sz="4200"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4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 descr="AcademicBdlg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2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w="12700" cap="flat" cmpd="sng">
            <a:solidFill>
              <a:srgbClr val="E4002B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Audio Harmonizer</a:t>
            </a:r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dirty="0"/>
              <a:t>Urinrinoghene Lauretta Omughelli and Team</a:t>
            </a:r>
            <a:endParaRPr dirty="0"/>
          </a:p>
        </p:txBody>
      </p:sp>
      <p:cxnSp>
        <p:nvCxnSpPr>
          <p:cNvPr id="93" name="Google Shape;93;p1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450" y="1701600"/>
            <a:ext cx="4443099" cy="470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1396575" y="855000"/>
            <a:ext cx="6582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>
                <a:solidFill>
                  <a:srgbClr val="500000"/>
                </a:solidFill>
              </a:rPr>
              <a:t>Power Supply PCB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Fuel Gauge Reading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834288" y="2557989"/>
            <a:ext cx="78525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Arduino Library for BQ27411</a:t>
            </a:r>
            <a:endParaRPr sz="3000">
              <a:solidFill>
                <a:schemeClr val="dk1"/>
              </a:solidFill>
            </a:endParaRPr>
          </a:p>
          <a:p>
            <a:pPr marL="914400" lvl="1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Should work with BQ27441</a:t>
            </a:r>
            <a:endParaRPr sz="26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Arduino Code written to read I2C data for:</a:t>
            </a:r>
            <a:endParaRPr sz="3000">
              <a:solidFill>
                <a:schemeClr val="dk1"/>
              </a:solidFill>
            </a:endParaRPr>
          </a:p>
          <a:p>
            <a:pPr marL="914400" lvl="1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State of charge</a:t>
            </a:r>
            <a:endParaRPr sz="2600">
              <a:solidFill>
                <a:schemeClr val="dk1"/>
              </a:solidFill>
            </a:endParaRPr>
          </a:p>
          <a:p>
            <a:pPr marL="914400" lvl="1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Voltage</a:t>
            </a:r>
            <a:endParaRPr sz="2600">
              <a:solidFill>
                <a:schemeClr val="dk1"/>
              </a:solidFill>
            </a:endParaRPr>
          </a:p>
          <a:p>
            <a:pPr marL="914400" lvl="1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Current</a:t>
            </a:r>
            <a:endParaRPr sz="260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Re-test once parts are completely soldered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584800" y="2157800"/>
            <a:ext cx="260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Lauretta &amp; Annie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Bluetooth Communication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4288" y="2544689"/>
            <a:ext cx="78525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38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60"/>
              <a:buChar char="●"/>
            </a:pPr>
            <a:r>
              <a:rPr lang="en-US" sz="2760">
                <a:solidFill>
                  <a:schemeClr val="dk1"/>
                </a:solidFill>
              </a:rPr>
              <a:t>MCU and Android App Connect via Bluetooth</a:t>
            </a:r>
            <a:endParaRPr sz="2760">
              <a:solidFill>
                <a:schemeClr val="dk1"/>
              </a:solidFill>
            </a:endParaRPr>
          </a:p>
          <a:p>
            <a:pPr marL="457200" lvl="0" indent="-4038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Char char="●"/>
            </a:pPr>
            <a:r>
              <a:rPr lang="en-US" sz="2760">
                <a:solidFill>
                  <a:schemeClr val="dk1"/>
                </a:solidFill>
              </a:rPr>
              <a:t>Android App able to send user inputs as string</a:t>
            </a:r>
            <a:endParaRPr sz="2760">
              <a:solidFill>
                <a:schemeClr val="dk1"/>
              </a:solidFill>
            </a:endParaRPr>
          </a:p>
          <a:p>
            <a:pPr marL="457200" lvl="0" indent="-4038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Char char="●"/>
            </a:pPr>
            <a:r>
              <a:rPr lang="en-US" sz="2760">
                <a:solidFill>
                  <a:schemeClr val="dk1"/>
                </a:solidFill>
              </a:rPr>
              <a:t>MCU Arduino Code able to receive and interpret user input into corresponding variables for manual and automatic modes</a:t>
            </a:r>
            <a:endParaRPr sz="2760">
              <a:solidFill>
                <a:schemeClr val="dk1"/>
              </a:solidFill>
            </a:endParaRPr>
          </a:p>
          <a:p>
            <a:pPr marL="457200" lvl="0" indent="-4038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Char char="●"/>
            </a:pPr>
            <a:r>
              <a:rPr lang="en-US" sz="2760">
                <a:solidFill>
                  <a:schemeClr val="dk1"/>
                </a:solidFill>
              </a:rPr>
              <a:t>Android App is able to receive battery level from the MCU and display it accordingly</a:t>
            </a:r>
            <a:endParaRPr sz="276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760">
              <a:solidFill>
                <a:schemeClr val="dk1"/>
              </a:solidFill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624675" y="2144500"/>
            <a:ext cx="260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Jason &amp; Nina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Main PCB needs to be ordered 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Progress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25" y="2259964"/>
            <a:ext cx="7894922" cy="422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425" y="3292100"/>
            <a:ext cx="5588375" cy="31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Statement</a:t>
            </a:r>
            <a:endParaRPr sz="5800"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457188" y="2207139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 sz="3000"/>
              <a:t>Create a system that allows artists to create multiple harmonies in real time for performances.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 dirty="0"/>
              <a:t>Project Subsystems</a:t>
            </a:r>
            <a:endParaRPr sz="5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E2B9A-5CDA-C046-BCD6-E969C2D54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82" y="2220587"/>
            <a:ext cx="8484036" cy="42928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Current Timeline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Integrating DSP Algorithms on to Real-Time MCU </a:t>
            </a:r>
            <a:endParaRPr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MCU and Android Application Bluetooth Communication Complete</a:t>
            </a:r>
            <a:endParaRPr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Fuel Gauge Integration in Progress</a:t>
            </a:r>
            <a:endParaRPr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Main PCB Design in Progress</a:t>
            </a:r>
            <a:endParaRPr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Power Supply PCB Reordered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Subsystem 1: Digital Signal Processor</a:t>
            </a:r>
            <a:endParaRPr sz="3900"/>
          </a:p>
        </p:txBody>
      </p:sp>
      <p:graphicFrame>
        <p:nvGraphicFramePr>
          <p:cNvPr id="120" name="Google Shape;120;p15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{25DC69EC-B115-4AAE-AF2A-C194C5EEE02D}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Accomplishments Since Last Presentation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E4002B"/>
                          </a:solidFill>
                        </a:rPr>
                        <a:t>&lt;45 hrs&gt;</a:t>
                      </a:r>
                      <a:endParaRPr sz="1700">
                        <a:solidFill>
                          <a:srgbClr val="E4002B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Ongoing progress/problems and plans until next presentation</a:t>
                      </a:r>
                      <a:endParaRPr sz="1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Met with TI Support 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Refactored project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Complete refactoring</a:t>
                      </a: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Integrate Harmonies</a:t>
                      </a: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Receive user input from MCU</a:t>
                      </a:r>
                      <a:endParaRPr sz="1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Processor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457195" y="2332050"/>
            <a:ext cx="47331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2 DMA Channels taking Audio input in ping-pong format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Timer set to 20kHz for ADC and DAC input/output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Close to completing continuous audio record and playback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Meeting with TI Support set for tomorrow</a:t>
            </a:r>
            <a:endParaRPr sz="2400"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247625" y="2869475"/>
            <a:ext cx="3932449" cy="28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457200" y="1167948"/>
            <a:ext cx="82296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Microcontroller Unit</a:t>
            </a:r>
            <a:endParaRPr sz="3900"/>
          </a:p>
        </p:txBody>
      </p:sp>
      <p:graphicFrame>
        <p:nvGraphicFramePr>
          <p:cNvPr id="134" name="Google Shape;134;p17"/>
          <p:cNvGraphicFramePr/>
          <p:nvPr/>
        </p:nvGraphicFramePr>
        <p:xfrm>
          <a:off x="952500" y="207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{25DC69EC-B115-4AAE-AF2A-C194C5EEE02D}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&lt;5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47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MCU Testing from last semester complete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Communication with App via bluetooth working fully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Communication with DSP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Working on I2C communication with Battery Fuel Gauge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554075" y="3989673"/>
            <a:ext cx="82296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Main Unit Schematic/PCB</a:t>
            </a:r>
            <a:endParaRPr sz="3900"/>
          </a:p>
        </p:txBody>
      </p:sp>
      <p:graphicFrame>
        <p:nvGraphicFramePr>
          <p:cNvPr id="136" name="Google Shape;136;p17"/>
          <p:cNvGraphicFramePr/>
          <p:nvPr/>
        </p:nvGraphicFramePr>
        <p:xfrm>
          <a:off x="952500" y="482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{25DC69EC-B115-4AAE-AF2A-C194C5EEE02D}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Last Presentation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&lt;15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Soldered most of old design PCB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Will be attempting redesign with new MSP430 chip for audio in/out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PCB Design 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3819375" y="2332050"/>
            <a:ext cx="48672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00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Need to add missing capacitors </a:t>
            </a:r>
            <a:endParaRPr sz="2700"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2700">
                <a:solidFill>
                  <a:schemeClr val="dk1"/>
                </a:solidFill>
              </a:rPr>
              <a:t>Likely will redesign with MSP430 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50" y="2099925"/>
            <a:ext cx="3296198" cy="439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457200" y="309383"/>
            <a:ext cx="8229600" cy="2022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endParaRPr sz="4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-US" sz="4300"/>
              <a:t>Power Supply and Integration with MCU I2C Communication</a:t>
            </a:r>
            <a:endParaRPr sz="4300"/>
          </a:p>
        </p:txBody>
      </p:sp>
      <p:graphicFrame>
        <p:nvGraphicFramePr>
          <p:cNvPr id="151" name="Google Shape;151;p19"/>
          <p:cNvGraphicFramePr/>
          <p:nvPr/>
        </p:nvGraphicFramePr>
        <p:xfrm>
          <a:off x="952500" y="2332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{25DC69EC-B115-4AAE-AF2A-C194C5EEE02D}</a:tableStyleId>
              </a:tblPr>
              <a:tblGrid>
                <a:gridCol w="386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Accomplishments Since Our Last Presentation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</a:t>
                      </a:r>
                      <a:r>
                        <a:rPr lang="en-US" sz="1600">
                          <a:solidFill>
                            <a:srgbClr val="E4002B"/>
                          </a:solidFill>
                        </a:rPr>
                        <a:t>&lt;10 hrs&gt;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Ongoing progress/problems and plans until next presentation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00"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Tested PCB functionality</a:t>
                      </a:r>
                      <a:endParaRPr sz="17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Fuel gauge I2C programming for Integrating with MCU subsystem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PCB short circuit issue due to clearance rule violation being diabled in Altium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Issue resolved and PCB reordered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Test I2C communication with ESP 32  </a:t>
                      </a:r>
                      <a:endParaRPr sz="17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On-screen Show (4:3)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Georgia</vt:lpstr>
      <vt:lpstr>Office Theme</vt:lpstr>
      <vt:lpstr>Audio Harmonizer</vt:lpstr>
      <vt:lpstr>Project Statement</vt:lpstr>
      <vt:lpstr>Project Subsystems</vt:lpstr>
      <vt:lpstr>Project Current Timeline</vt:lpstr>
      <vt:lpstr>Subsystem 1: Digital Signal Processor</vt:lpstr>
      <vt:lpstr>Digital Signal Processor</vt:lpstr>
      <vt:lpstr>Microcontroller Unit</vt:lpstr>
      <vt:lpstr>PCB Design </vt:lpstr>
      <vt:lpstr> Power Supply and Integration with MCU I2C Communication</vt:lpstr>
      <vt:lpstr>PowerPoint Presentation</vt:lpstr>
      <vt:lpstr>Fuel Gauge Reading</vt:lpstr>
      <vt:lpstr>Bluetooth Communication</vt:lpstr>
      <vt:lpstr>Parts Ordering Status</vt:lpstr>
      <vt:lpstr>Progress</vt:lpstr>
      <vt:lpstr>Execution Plan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Urinrin Omughelli</cp:lastModifiedBy>
  <cp:revision>3</cp:revision>
  <dcterms:modified xsi:type="dcterms:W3CDTF">2024-08-05T22:04:34Z</dcterms:modified>
</cp:coreProperties>
</file>