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AE5685-8306-4A50-B8D8-DB931A7440DD}">
  <a:tblStyle styleId="{8EAE5685-8306-4A50-B8D8-DB931A744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2" y="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4446c892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4446c892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204446c892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f9cdaa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f9cdaa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d1f9cdaa6b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04446c892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04446c892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204446c892_3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f327c6b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f327c6b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1f327c6be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713594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713594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15713594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4446c8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4446c8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1204446c89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4446c89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4446c892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204446c892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5fed2b4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f5fed2b4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12db9dc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12db9dc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112db9dcd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2db9d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2db9d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112db9dc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fed2b4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fed2b4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f5fed2b40a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04446c89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04446c89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204446c892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fed2b4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41" name="Google Shape;141;gf5fed2b4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ca8b0c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ca8b0c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7ca8b0c4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f9cdaa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f9cdaa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d1f9cdaa6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sz="42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Urinrinoghene Lauretta Omughelli and Team</a:t>
            </a:r>
            <a:endParaRPr dirty="0"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Gauge Integration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4439"/>
            <a:ext cx="8839200" cy="304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1280550" y="1034650"/>
            <a:ext cx="6582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500000"/>
                </a:solidFill>
              </a:rPr>
              <a:t>Power Supply Validation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14350" y="1715825"/>
            <a:ext cx="42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Dchg LED is high Impedance when battery is connected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2101800"/>
            <a:ext cx="3674826" cy="432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4532100" y="1710225"/>
            <a:ext cx="4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370100" y="188125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574850" y="1710225"/>
            <a:ext cx="44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Dchg LED is low impedance when b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attery is disconnected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212" y="2130250"/>
            <a:ext cx="3203812" cy="42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 rot="-6775027">
            <a:off x="1028973" y="5532133"/>
            <a:ext cx="609401" cy="3038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002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 rot="-5911511">
            <a:off x="5260976" y="5343970"/>
            <a:ext cx="609130" cy="3039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227825" y="2636850"/>
            <a:ext cx="172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Shows that battery is charging 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227825" y="2675100"/>
            <a:ext cx="1727400" cy="539100"/>
          </a:xfrm>
          <a:prstGeom prst="rect">
            <a:avLst/>
          </a:prstGeom>
          <a:noFill/>
          <a:ln w="28575" cap="flat" cmpd="sng">
            <a:solidFill>
              <a:srgbClr val="5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4" name="Google Shape;184;p22"/>
          <p:cNvSpPr/>
          <p:nvPr/>
        </p:nvSpPr>
        <p:spPr>
          <a:xfrm rot="-2296164">
            <a:off x="5530121" y="3575916"/>
            <a:ext cx="1333958" cy="130956"/>
          </a:xfrm>
          <a:prstGeom prst="leftArrow">
            <a:avLst>
              <a:gd name="adj1" fmla="val 35144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026225" y="2429125"/>
            <a:ext cx="1727400" cy="679500"/>
          </a:xfrm>
          <a:prstGeom prst="rect">
            <a:avLst/>
          </a:prstGeom>
          <a:noFill/>
          <a:ln w="28575" cap="flat" cmpd="sng">
            <a:solidFill>
              <a:srgbClr val="5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6" name="Google Shape;186;p22"/>
          <p:cNvSpPr txBox="1"/>
          <p:nvPr/>
        </p:nvSpPr>
        <p:spPr>
          <a:xfrm>
            <a:off x="6136050" y="2353225"/>
            <a:ext cx="1727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Shows that battery is disconnected/not charging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026225" y="161265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863450" y="4649325"/>
            <a:ext cx="1182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-LED on the left is always on to indicate that a valid input source is received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 rot="-2296164">
            <a:off x="1691296" y="3575916"/>
            <a:ext cx="1333958" cy="130956"/>
          </a:xfrm>
          <a:prstGeom prst="leftArrow">
            <a:avLst>
              <a:gd name="adj1" fmla="val 35144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55905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Waveform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13" y="2077039"/>
            <a:ext cx="6595564" cy="422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7159050" y="2563250"/>
            <a:ext cx="1985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-Output voltage varies between 3.25-3.36V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Integration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18367"/>
          <a:stretch/>
        </p:blipFill>
        <p:spPr>
          <a:xfrm>
            <a:off x="834200" y="2416750"/>
            <a:ext cx="7852498" cy="37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</a:t>
            </a:r>
            <a:endParaRPr/>
          </a:p>
        </p:txBody>
      </p:sp>
      <p:graphicFrame>
        <p:nvGraphicFramePr>
          <p:cNvPr id="212" name="Google Shape;212;p25"/>
          <p:cNvGraphicFramePr/>
          <p:nvPr/>
        </p:nvGraphicFramePr>
        <p:xfrm>
          <a:off x="829600" y="25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Error Handling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Worked on Styling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Continue validating and integrating with full system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&amp; After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425" y="2799825"/>
            <a:ext cx="1566500" cy="3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300" y="2862750"/>
            <a:ext cx="1566500" cy="3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75" y="2799827"/>
            <a:ext cx="1566500" cy="34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050" y="2862750"/>
            <a:ext cx="1693523" cy="348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1651575" y="2280750"/>
            <a:ext cx="20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Bluetooth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6302575" y="2280750"/>
            <a:ext cx="20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Initial Input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&amp; After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300" y="2847027"/>
            <a:ext cx="1566500" cy="34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700" y="2847027"/>
            <a:ext cx="1566500" cy="348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50" y="2847025"/>
            <a:ext cx="1693523" cy="348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1572925" y="2332050"/>
            <a:ext cx="16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Automatic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129550" y="2332038"/>
            <a:ext cx="16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Singing Page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0" y="2282414"/>
            <a:ext cx="8225444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7EEB6-DB4C-211F-3F8A-7FDD402D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5" y="2250083"/>
            <a:ext cx="8484036" cy="4292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Real-Time Audio Functioning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Integrated and Validated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Fuel Gage Integrated (Not Validated)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DSP I2C Communication Integrated and Validated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Supply Integrated (Not Validated)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Digital Signal Processor</a:t>
            </a:r>
            <a:endParaRPr sz="3900"/>
          </a:p>
        </p:txBody>
      </p:sp>
      <p:graphicFrame>
        <p:nvGraphicFramePr>
          <p:cNvPr id="123" name="Google Shape;123;p15"/>
          <p:cNvGraphicFramePr/>
          <p:nvPr/>
        </p:nvGraphicFramePr>
        <p:xfrm>
          <a:off x="952500" y="2438425"/>
          <a:ext cx="7239000" cy="29565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&lt;35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MSP430 Launchpad and ADC/DAC integration complete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Audio working in Real-Time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I2C Communication with MCU Integrated and Validated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Use IQMATHLIB for Hamonizing Algorithm and FFTs in MSP430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900"/>
              <a:t>I2C MCU and DSP Integration</a:t>
            </a:r>
            <a:endParaRPr sz="3900"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2039"/>
            <a:ext cx="8839204" cy="1022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58685"/>
            <a:ext cx="8839202" cy="178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457200" y="1167948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Microcontroller Unit</a:t>
            </a:r>
            <a:endParaRPr sz="3900"/>
          </a:p>
        </p:txBody>
      </p:sp>
      <p:graphicFrame>
        <p:nvGraphicFramePr>
          <p:cNvPr id="144" name="Google Shape;144;p18"/>
          <p:cNvGraphicFramePr/>
          <p:nvPr/>
        </p:nvGraphicFramePr>
        <p:xfrm>
          <a:off x="952500" y="2078450"/>
          <a:ext cx="7239000" cy="183297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&lt;~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4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Integrated With all Other Systems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554075" y="3989673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Main Unit Schematic/PCB</a:t>
            </a:r>
            <a:endParaRPr sz="3900"/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952500" y="4822900"/>
          <a:ext cx="7239000" cy="121914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&lt;30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PCB and Parts Ordered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Solder and Test 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57200" y="103278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Schematics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80026"/>
            <a:ext cx="8229599" cy="470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457200" y="309383"/>
            <a:ext cx="8229600" cy="20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/>
              <a:t>Power Supply and Integration with MCU I2C Communication</a:t>
            </a:r>
            <a:endParaRPr sz="4300"/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{8EAE5685-8306-4A50-B8D8-DB931A7440DD}</a:tableStyleId>
              </a:tblPr>
              <a:tblGrid>
                <a:gridCol w="3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Tested PCB functionality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Tested charger IC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Fixed output voltage issue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I2C communication between fuel gauge and MCU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complete </a:t>
                      </a:r>
                      <a:r>
                        <a:rPr lang="en-US" sz="1700"/>
                        <a:t>(reads state of charge, battery voltage, and capacitance)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Validate state of charge (%) reading of fuel gauge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405</Words>
  <Application>Microsoft Office PowerPoint</Application>
  <PresentationFormat>On-screen Show (4:3)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Office Theme</vt:lpstr>
      <vt:lpstr>Audio Harmonizer</vt:lpstr>
      <vt:lpstr>Project Statement</vt:lpstr>
      <vt:lpstr>Project Subsystems</vt:lpstr>
      <vt:lpstr>Project Current Timeline</vt:lpstr>
      <vt:lpstr>Digital Signal Processor</vt:lpstr>
      <vt:lpstr>I2C MCU and DSP Integration</vt:lpstr>
      <vt:lpstr>Microcontroller Unit</vt:lpstr>
      <vt:lpstr>Schematics</vt:lpstr>
      <vt:lpstr> Power Supply and Integration with MCU I2C Communication</vt:lpstr>
      <vt:lpstr>Fuel Gauge Integration</vt:lpstr>
      <vt:lpstr>PowerPoint Presentation</vt:lpstr>
      <vt:lpstr>Power Supply Waveform</vt:lpstr>
      <vt:lpstr>Power Supply Integration</vt:lpstr>
      <vt:lpstr>Android App</vt:lpstr>
      <vt:lpstr>Before &amp; After</vt:lpstr>
      <vt:lpstr>Before &amp; After</vt:lpstr>
      <vt:lpstr>Progress</vt:lpstr>
      <vt:lpstr>Execution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Urinrin Omughelli</cp:lastModifiedBy>
  <cp:revision>3</cp:revision>
  <dcterms:modified xsi:type="dcterms:W3CDTF">2024-08-05T22:03:26Z</dcterms:modified>
</cp:coreProperties>
</file>