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EA3260E-C9BE-40A6-AB34-6A9D502A1C4B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E9F7E67-F725-4455-9912-73536B900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85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260E-C9BE-40A6-AB34-6A9D502A1C4B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7E67-F725-4455-9912-73536B900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0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260E-C9BE-40A6-AB34-6A9D502A1C4B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7E67-F725-4455-9912-73536B900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6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260E-C9BE-40A6-AB34-6A9D502A1C4B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7E67-F725-4455-9912-73536B900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32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260E-C9BE-40A6-AB34-6A9D502A1C4B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7E67-F725-4455-9912-73536B900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35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260E-C9BE-40A6-AB34-6A9D502A1C4B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7E67-F725-4455-9912-73536B900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04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260E-C9BE-40A6-AB34-6A9D502A1C4B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7E67-F725-4455-9912-73536B900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76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260E-C9BE-40A6-AB34-6A9D502A1C4B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7E67-F725-4455-9912-73536B900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14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260E-C9BE-40A6-AB34-6A9D502A1C4B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7E67-F725-4455-9912-73536B900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7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260E-C9BE-40A6-AB34-6A9D502A1C4B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E9F7E67-F725-4455-9912-73536B900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00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EA3260E-C9BE-40A6-AB34-6A9D502A1C4B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E9F7E67-F725-4455-9912-73536B900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329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EA3260E-C9BE-40A6-AB34-6A9D502A1C4B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E9F7E67-F725-4455-9912-73536B900B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45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253E-17C6-9C20-5EF2-1C2D5142E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1685441"/>
            <a:ext cx="8791575" cy="2387600"/>
          </a:xfrm>
        </p:spPr>
        <p:txBody>
          <a:bodyPr/>
          <a:lstStyle/>
          <a:p>
            <a:r>
              <a:rPr lang="en-IN" dirty="0"/>
              <a:t>Attributes and Methods in Python File Handling.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8F3E9-E383-9465-2ECE-FB43E3BDC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4663440"/>
            <a:ext cx="8791575" cy="1655762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b="1" dirty="0"/>
              <a:t>An over-view of How Python Interacts with Files</a:t>
            </a:r>
          </a:p>
          <a:p>
            <a:pPr algn="ctr"/>
            <a:r>
              <a:rPr lang="en-IN" b="1" dirty="0"/>
              <a:t>Presented by</a:t>
            </a:r>
            <a:r>
              <a:rPr lang="en-IN" dirty="0"/>
              <a:t>: Urja Kothwala </a:t>
            </a:r>
          </a:p>
          <a:p>
            <a:pPr algn="ctr"/>
            <a:r>
              <a:rPr lang="en-IN" dirty="0"/>
              <a:t>24MSBI133</a:t>
            </a:r>
          </a:p>
        </p:txBody>
      </p:sp>
    </p:spTree>
    <p:extLst>
      <p:ext uri="{BB962C8B-B14F-4D97-AF65-F5344CB8AC3E}">
        <p14:creationId xmlns:p14="http://schemas.microsoft.com/office/powerpoint/2010/main" val="184052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176F-3A21-A806-E810-130CD5893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037" y="427843"/>
            <a:ext cx="9115926" cy="83771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Introduction to File Handling in Python</a:t>
            </a:r>
            <a:endParaRPr lang="en-IN" sz="44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724DEA-A189-4506-CBB3-79536A93073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34598" y="1647381"/>
            <a:ext cx="92857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Python,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refers to the process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opening, reading, writing, and closing files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stored on your computer.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allows you to interact with external data sources like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.txt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.csv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C21418-1DEB-FEA3-B921-96C739362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1" y="2847710"/>
            <a:ext cx="11897359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it's important: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data permanently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just using temporary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real-world applications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files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 generation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configuration reading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provides a built-in function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access a file. Depending on the mode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'r'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'w'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'a'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etc.), you can: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the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new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existing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performing actions, you should always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 the 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close()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free up system resources.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6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A462-32D0-DD3E-88E5-26245302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172508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What Are Attributes</a:t>
            </a:r>
            <a:r>
              <a:rPr lang="en-IN" dirty="0"/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037B18-CA5C-138E-C8CB-E084D0908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49" y="1283691"/>
            <a:ext cx="1196741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Attributes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built-in properties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a file object 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Python.Once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file is opened using the open() function, the file object contains usefu</a:t>
            </a:r>
            <a:r>
              <a:rPr lang="en-US" altLang="en-US" sz="1600" dirty="0">
                <a:latin typeface="Arial" panose="020B0604020202020204" pitchFamily="34" charset="0"/>
              </a:rPr>
              <a:t>l information (attributes) that describes the file, such as its name, the mode in which it was opened and whether it is closed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56A8848-8028-E569-7174-085B8876D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49" y="2160854"/>
            <a:ext cx="62600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are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functions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—you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don’t call them with parentheses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Attributes give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descriptive information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about the file object.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4C6CE-C7D6-6EBA-41CC-F8D63AA18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80" y="2922326"/>
            <a:ext cx="5232120" cy="2380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C9D7B9-CDE4-77CC-E7F1-DA355AF5D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02417"/>
            <a:ext cx="3557693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2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B53F-9AB4-D930-D19F-C6C18CAE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What are methods?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FF724-6F90-C26D-EDBE-8E02D026D9A5}"/>
              </a:ext>
            </a:extLst>
          </p:cNvPr>
          <p:cNvSpPr txBox="1"/>
          <p:nvPr/>
        </p:nvSpPr>
        <p:spPr>
          <a:xfrm>
            <a:off x="524042" y="2173817"/>
            <a:ext cx="11143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Methods are Built-in functions associated with file objects in python. Methods lets you perform operations like reading, writing, and closing the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BE9A5-2184-B7DB-7E2D-2CE44AD5D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6" y="3303277"/>
            <a:ext cx="6729043" cy="268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CAE6-1620-A916-BE8F-6EC0A8D2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Read and Write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879DF-9EA4-8DB2-0ECD-0F0283EBF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2" y="1956047"/>
            <a:ext cx="8010227" cy="446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3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468F-0E76-CE31-8CB3-F79E5387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350" y="343053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File Cursor Method- </a:t>
            </a:r>
            <a:br>
              <a:rPr lang="en-IN" b="1" dirty="0"/>
            </a:br>
            <a:r>
              <a:rPr lang="en-IN" sz="2000" b="1" dirty="0"/>
              <a:t>Controlling the file Cursor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2B42D-826C-E3D4-1FF4-D2FACE02D5E6}"/>
              </a:ext>
            </a:extLst>
          </p:cNvPr>
          <p:cNvSpPr txBox="1"/>
          <p:nvPr/>
        </p:nvSpPr>
        <p:spPr>
          <a:xfrm>
            <a:off x="185554" y="1820382"/>
            <a:ext cx="1127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When we open and read a file in Python, the system keeps track of </a:t>
            </a:r>
            <a:r>
              <a:rPr lang="en-US" sz="1600" i="1" dirty="0"/>
              <a:t>where</a:t>
            </a:r>
            <a:r>
              <a:rPr lang="en-US" sz="1600" dirty="0"/>
              <a:t> we are in the file using something called the </a:t>
            </a:r>
            <a:r>
              <a:rPr lang="en-US" sz="1600" b="1" dirty="0"/>
              <a:t>file cursor</a:t>
            </a:r>
            <a:r>
              <a:rPr lang="en-US" sz="1600" dirty="0"/>
              <a:t>—also known as the </a:t>
            </a:r>
            <a:r>
              <a:rPr lang="en-US" sz="1600" b="1" dirty="0"/>
              <a:t>file pointer</a:t>
            </a:r>
            <a:r>
              <a:rPr lang="en-US" sz="1600" dirty="0"/>
              <a:t>.</a:t>
            </a:r>
          </a:p>
          <a:p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0D57765-ED54-5AFD-07D0-5F6AFC43A94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85554" y="2361168"/>
            <a:ext cx="9303886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 important methods help us manage this: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tell()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This method tells us the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position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cursor, in bytes, from the beginning of the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It’s useful for tracking or debugging file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seek(position)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This method moves the cursor to a specific byte position. For example,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seek(0)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moves it to the beginning</a:t>
            </a:r>
            <a:r>
              <a:rPr lang="en-US" altLang="en-US" sz="1600" dirty="0"/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 the file.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methods become especially helpful when working with large files or when we want to re-read or overwrite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parts without reloading the whole file.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6EECF1-4DDF-34E0-C3C5-38CD812BB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54" y="4896520"/>
            <a:ext cx="6173061" cy="16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3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E464-A91D-2F9C-0B55-F72DBA0A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	</a:t>
            </a:r>
            <a:r>
              <a:rPr lang="en-IN" b="1" dirty="0"/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A06C7-F597-EB46-6B70-9B8B3557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851" y="1965008"/>
            <a:ext cx="7792537" cy="361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3150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44</TotalTime>
  <Words>429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Unicode MS</vt:lpstr>
      <vt:lpstr>Calibri Light</vt:lpstr>
      <vt:lpstr>Metropolitan</vt:lpstr>
      <vt:lpstr>Attributes and Methods in Python File Handling.</vt:lpstr>
      <vt:lpstr>Introduction to File Handling in Python</vt:lpstr>
      <vt:lpstr>What Are Attributes?</vt:lpstr>
      <vt:lpstr>What are methods?</vt:lpstr>
      <vt:lpstr>Read and Write Example</vt:lpstr>
      <vt:lpstr>File Cursor Method-  Controlling the file Cursor in Python</vt:lpstr>
      <vt:lpstr>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urja kothwala</dc:creator>
  <cp:lastModifiedBy>urja kothwala</cp:lastModifiedBy>
  <cp:revision>1</cp:revision>
  <dcterms:created xsi:type="dcterms:W3CDTF">2025-05-18T16:13:28Z</dcterms:created>
  <dcterms:modified xsi:type="dcterms:W3CDTF">2025-05-18T16:57:56Z</dcterms:modified>
</cp:coreProperties>
</file>