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230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101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2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65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50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50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3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60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8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0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1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en-US"/>
              <a:t>AI Story Mapper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4415" y="5374888"/>
            <a:ext cx="2996966" cy="758282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By Urja</a:t>
            </a:r>
            <a:r>
              <a:rPr lang="en-US" sz="13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Soni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242F5-25A5-A2D8-47E0-D60E78107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046C-50DA-ACC2-63C8-193CEDE4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 dirty="0">
                <a:solidFill>
                  <a:schemeClr val="tx1"/>
                </a:solidFill>
              </a:rPr>
              <a:t>Commonly Asked Questions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A6E22F-9865-C127-D4B6-BFEBECFF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6DE0-761F-8892-9393-652443F26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Does it replace backlog grooming?</a:t>
            </a:r>
          </a:p>
          <a:p>
            <a:pPr marL="2286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No, It supports and accelerates the process so the team can focus on refinement.</a:t>
            </a:r>
          </a:p>
          <a:p>
            <a:pPr marL="228600" lvl="1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63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What is AI Story Mapper?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 custom Copilot Chat agent that: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Extracts user stories and spikes from meeting transcripts and notes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 Identifies clarifying questions, gaps, and unknowns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Outputs work item in a markdown file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Problem It Solves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Manual story writing is time-consuming and inconsistent</a:t>
            </a:r>
          </a:p>
          <a:p>
            <a:r>
              <a:rPr lang="en-US">
                <a:solidFill>
                  <a:schemeClr val="bg1"/>
                </a:solidFill>
              </a:rPr>
              <a:t>Important clarifications and gaps often missed</a:t>
            </a:r>
          </a:p>
          <a:p>
            <a:r>
              <a:rPr lang="en-US">
                <a:solidFill>
                  <a:schemeClr val="bg1"/>
                </a:solidFill>
              </a:rPr>
              <a:t>Difficult to extract actionable work from raw transcripts and vague notes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Solution Overview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Uses GHC custom agent mode to parse raw inputs</a:t>
            </a:r>
          </a:p>
          <a:p>
            <a:r>
              <a:rPr lang="en-US">
                <a:solidFill>
                  <a:schemeClr val="bg1"/>
                </a:solidFill>
              </a:rPr>
              <a:t>Applies AI prompts and patterns to extract relevant data</a:t>
            </a:r>
          </a:p>
          <a:p>
            <a:r>
              <a:rPr lang="en-US">
                <a:solidFill>
                  <a:schemeClr val="bg1"/>
                </a:solidFill>
              </a:rPr>
              <a:t>Generates stories, spikes, questions</a:t>
            </a:r>
          </a:p>
          <a:p>
            <a:r>
              <a:rPr lang="en-US">
                <a:solidFill>
                  <a:schemeClr val="bg1"/>
                </a:solidFill>
              </a:rPr>
              <a:t>Exports structured output to shareable format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How It Works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Input: Meeting transcript or raw notes</a:t>
            </a:r>
          </a:p>
          <a:p>
            <a:r>
              <a:rPr lang="en-US" dirty="0">
                <a:solidFill>
                  <a:schemeClr val="bg1"/>
                </a:solidFill>
              </a:rPr>
              <a:t>Processing: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Custom prompt patterns + few-shot examples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Conditional parsing for edge cases</a:t>
            </a:r>
          </a:p>
          <a:p>
            <a:r>
              <a:rPr lang="en-US" dirty="0">
                <a:solidFill>
                  <a:schemeClr val="bg1"/>
                </a:solidFill>
              </a:rPr>
              <a:t>Output: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Stories with title, content, and criteria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List of gaps and clarifying questions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49072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404872"/>
            <a:ext cx="2283712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Example Output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63306"/>
              </p:ext>
            </p:extLst>
          </p:nvPr>
        </p:nvGraphicFramePr>
        <p:xfrm>
          <a:off x="3970782" y="1444331"/>
          <a:ext cx="4693159" cy="3654634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093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0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8017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marL="114813" marR="164018" marT="32803" marB="2460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800" b="1" cap="none" spc="0">
                          <a:solidFill>
                            <a:schemeClr val="tx1"/>
                          </a:solidFill>
                        </a:rPr>
                        <a:t>Content</a:t>
                      </a:r>
                    </a:p>
                  </a:txBody>
                  <a:tcPr marL="114813" marR="164018" marT="32803" marB="246028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53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User Story</a:t>
                      </a:r>
                    </a:p>
                  </a:txBody>
                  <a:tcPr marL="114813" marR="164018" marT="32803" marB="246028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As a user, I want to...</a:t>
                      </a:r>
                    </a:p>
                  </a:txBody>
                  <a:tcPr marL="114813" marR="164018" marT="32803" marB="2460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53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Spike</a:t>
                      </a:r>
                    </a:p>
                  </a:txBody>
                  <a:tcPr marL="114813" marR="164018" marT="32803" marB="246028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Research how to use XYZ API</a:t>
                      </a:r>
                    </a:p>
                  </a:txBody>
                  <a:tcPr marL="114813" marR="164018" marT="32803" marB="2460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5539"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Question/Gap</a:t>
                      </a:r>
                    </a:p>
                  </a:txBody>
                  <a:tcPr marL="114813" marR="164018" marT="32803" marB="246028">
                    <a:lnL w="12700" cap="flat" cmpd="sng" algn="ctr">
                      <a:solidFill>
                        <a:schemeClr val="accent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What is the expected latency?</a:t>
                      </a:r>
                    </a:p>
                  </a:txBody>
                  <a:tcPr marL="114813" marR="164018" marT="32803" marB="24602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Saves time for engineers and PMs</a:t>
            </a:r>
          </a:p>
          <a:p>
            <a:r>
              <a:rPr lang="en-US" dirty="0">
                <a:solidFill>
                  <a:schemeClr val="bg1"/>
                </a:solidFill>
              </a:rPr>
              <a:t>Creates early alignment and clarity</a:t>
            </a:r>
          </a:p>
          <a:p>
            <a:r>
              <a:rPr lang="en-US" dirty="0">
                <a:solidFill>
                  <a:schemeClr val="bg1"/>
                </a:solidFill>
              </a:rPr>
              <a:t>Adaptable formatting for team needs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Future Enhancements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Integrate with </a:t>
            </a:r>
            <a:r>
              <a:rPr lang="en-US" dirty="0" err="1">
                <a:solidFill>
                  <a:schemeClr val="bg1"/>
                </a:solidFill>
              </a:rPr>
              <a:t>AzDo</a:t>
            </a:r>
            <a:r>
              <a:rPr lang="en-US" dirty="0">
                <a:solidFill>
                  <a:schemeClr val="bg1"/>
                </a:solidFill>
              </a:rPr>
              <a:t>, JIRA, GitHub</a:t>
            </a:r>
          </a:p>
          <a:p>
            <a:r>
              <a:rPr lang="en-US" dirty="0">
                <a:solidFill>
                  <a:schemeClr val="bg1"/>
                </a:solidFill>
              </a:rPr>
              <a:t>Integrate with Loop | OneNote</a:t>
            </a:r>
          </a:p>
          <a:p>
            <a:r>
              <a:rPr lang="en-US" dirty="0">
                <a:solidFill>
                  <a:schemeClr val="bg1"/>
                </a:solidFill>
              </a:rPr>
              <a:t>Automate via GitHub Actions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240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AI Story Mapper</vt:lpstr>
      <vt:lpstr>What is AI Story Mapper?</vt:lpstr>
      <vt:lpstr>Problem It Solves</vt:lpstr>
      <vt:lpstr>Solution Overview</vt:lpstr>
      <vt:lpstr>How It Works</vt:lpstr>
      <vt:lpstr>Demo</vt:lpstr>
      <vt:lpstr>Example Output</vt:lpstr>
      <vt:lpstr>Benefits</vt:lpstr>
      <vt:lpstr>Future Enhancements</vt:lpstr>
      <vt:lpstr>Commonly Asked Questions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Urja Soni</cp:lastModifiedBy>
  <cp:revision>2</cp:revision>
  <dcterms:created xsi:type="dcterms:W3CDTF">2013-01-27T09:14:16Z</dcterms:created>
  <dcterms:modified xsi:type="dcterms:W3CDTF">2025-07-09T16:36:38Z</dcterms:modified>
  <cp:category/>
</cp:coreProperties>
</file>