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3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9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4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6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E2B3-484F-41F2-8AC0-84A60109ED15}" type="datetimeFigureOut">
              <a:rPr lang="ru-RU" smtClean="0"/>
              <a:t>04.01.2018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F2D3-2C95-4BC0-9171-D1B140DFE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9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388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152128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6600"/>
                </a:solidFill>
                <a:effectLst/>
                <a:latin typeface="Gabriola" pitchFamily="82" charset="0"/>
              </a:rPr>
              <a:t>Гирлянда «Радуга лета»</a:t>
            </a:r>
            <a:br>
              <a:rPr lang="ru-RU" sz="6000" b="1" dirty="0" smtClean="0">
                <a:solidFill>
                  <a:srgbClr val="FF6600"/>
                </a:solidFill>
                <a:effectLst/>
                <a:latin typeface="Gabriola" pitchFamily="82" charset="0"/>
              </a:rPr>
            </a:br>
            <a:endParaRPr lang="ru-RU" sz="6000" b="1" dirty="0">
              <a:solidFill>
                <a:srgbClr val="FF6600"/>
              </a:solidFill>
              <a:latin typeface="Gabriola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928992" cy="4320480"/>
          </a:xfrm>
        </p:spPr>
        <p:txBody>
          <a:bodyPr>
            <a:noAutofit/>
          </a:bodyPr>
          <a:lstStyle/>
          <a:p>
            <a:pPr algn="l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Работа выполнена детьми старшего дошкольного возраста и воспитателем для украшения теневого навеса на участке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. 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Всегда найдутся желающие мастерить что-то интересное,  потом с удовольствием рассказывают о своей работе, </a:t>
            </a:r>
            <a:r>
              <a:rPr lang="ru-RU" b="1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увлекают других.</a:t>
            </a:r>
            <a:endParaRPr lang="ru-RU" b="1" dirty="0" smtClean="0">
              <a:solidFill>
                <a:schemeClr val="tx2">
                  <a:lumMod val="50000"/>
                </a:schemeClr>
              </a:solidFill>
              <a:latin typeface="Gabriola" pitchFamily="82" charset="0"/>
            </a:endParaRPr>
          </a:p>
          <a:p>
            <a:pPr algn="l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Материал: цветной картон, цветная бумага, гофрированная бумага, бумажные салфетки, клей,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фломастеры, ножницы.</a:t>
            </a:r>
            <a:endParaRPr lang="ru-RU" b="1" dirty="0" smtClean="0">
              <a:solidFill>
                <a:schemeClr val="tx2">
                  <a:lumMod val="50000"/>
                </a:schemeClr>
              </a:solidFill>
              <a:latin typeface="Gabriola" pitchFamily="82" charset="0"/>
            </a:endParaRPr>
          </a:p>
          <a:p>
            <a:pPr algn="l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Gabriola" pitchFamily="82" charset="0"/>
              </a:rPr>
              <a:t>В процессе работы дети не только совершенствовали навыки работы с ножницами, бумагой, клеем, но и расширили знания о природе родного края (насекомых, ягодах, растениях).</a:t>
            </a:r>
            <a:endParaRPr lang="ru-RU" b="1" dirty="0">
              <a:solidFill>
                <a:schemeClr val="tx2">
                  <a:lumMod val="50000"/>
                </a:schemeClr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1388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" y="332995"/>
            <a:ext cx="4690616" cy="6254155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2994"/>
            <a:ext cx="4712925" cy="62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89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Гирлянда «Радуга лета»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Гирлянда «Радуга лета»</dc:title>
  <dc:creator>я</dc:creator>
  <cp:lastModifiedBy>я</cp:lastModifiedBy>
  <cp:revision>5</cp:revision>
  <dcterms:created xsi:type="dcterms:W3CDTF">2017-08-15T14:07:41Z</dcterms:created>
  <dcterms:modified xsi:type="dcterms:W3CDTF">2018-01-04T11:49:43Z</dcterms:modified>
</cp:coreProperties>
</file>