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5" r:id="rId3"/>
    <p:sldId id="366" r:id="rId4"/>
    <p:sldId id="367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714" autoAdjust="0"/>
  </p:normalViewPr>
  <p:slideViewPr>
    <p:cSldViewPr>
      <p:cViewPr varScale="1">
        <p:scale>
          <a:sx n="153" d="100"/>
          <a:sy n="153" d="100"/>
        </p:scale>
        <p:origin x="1964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161E-0F78-45E3-B275-149B82AF1AD3}" type="datetimeFigureOut">
              <a:rPr lang="cs-CZ" smtClean="0"/>
              <a:pPr/>
              <a:t>10.10.2022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98A22-A276-45C4-8BF6-24A1D0D2461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EE1F2-EF03-47DD-986D-50F6D859B545}" type="datetimeFigureOut">
              <a:rPr lang="cs-CZ" smtClean="0"/>
              <a:pPr/>
              <a:t>10.10.2022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34A86-F94F-4BEF-82FD-CA5B39AF7B5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34A86-F94F-4BEF-82FD-CA5B39AF7B5C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2C5D-CA99-441B-80B1-98193F87DE34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C8B-CAD8-44E8-AECF-3F65C6F60DD7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93D7-D99F-4F0B-88A2-186E0BB4B75C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47B3-A943-4D2E-A31A-07992B7B4A41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4F4D-7E14-4086-A10A-53CF98F1F200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4150-BDBE-4AE3-ADBA-51A1AD948564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DCCC-C422-45EB-A446-3164D40952F5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94B3-929D-407B-A1C7-69BB5F482D70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5033-0DD1-4D07-A857-07CF7582F7A9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437-3160-4EE2-9793-D44711FD893A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77E-BBAD-4B18-8A24-D7A607C7A59E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4562-5354-4936-8980-85148063E3DD}" type="datetime1">
              <a:rPr lang="cs-CZ" smtClean="0"/>
              <a:pPr/>
              <a:t>10.10.2022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Energetická bezpečnost:</a:t>
            </a:r>
            <a:br>
              <a:rPr lang="cs-CZ" b="1" dirty="0">
                <a:solidFill>
                  <a:schemeClr val="tx2"/>
                </a:solidFill>
                <a:latin typeface="Georgia" pitchFamily="18" charset="0"/>
              </a:rPr>
            </a:br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Aktuality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Georgia" pitchFamily="18" charset="0"/>
              </a:rPr>
              <a:t>Václav Bartuška</a:t>
            </a:r>
          </a:p>
          <a:p>
            <a:r>
              <a:rPr lang="cs-CZ" i="1" dirty="0">
                <a:latin typeface="Georgia" pitchFamily="18" charset="0"/>
              </a:rPr>
              <a:t>3. přednáška FEL ČVUT</a:t>
            </a:r>
          </a:p>
          <a:p>
            <a:r>
              <a:rPr lang="cs-CZ" i="1" dirty="0">
                <a:latin typeface="Georgia" pitchFamily="18" charset="0"/>
              </a:rPr>
              <a:t>3. října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Ruská mobilizace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Mobilizace z 21. září 2022 vstoupí do ruských dějin. Jak dopadne se teprve ukáže. Ale rozhodně ovlivní životy desítek miliony Rusů a Ukrajinců.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A dost možná i naše životy.</a:t>
            </a: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1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CBCC190-9DAB-A5EC-788E-D6B74BA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11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A00738E-FB9C-FC22-A340-A0F91C8E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3228"/>
            <a:ext cx="9144000" cy="71568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43B6C95-AF40-421F-2B48-3AA370B30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11628">
            <a:off x="549377" y="1388337"/>
            <a:ext cx="7686454" cy="311713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3ECCDECE-03C9-0F93-98C4-35A50D346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0084">
            <a:off x="0" y="2759266"/>
            <a:ext cx="9144000" cy="13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0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7B38580-9652-F726-C204-1C24D338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12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D589D6-F817-D54C-95B9-2DE745C2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512"/>
            <a:ext cx="9144000" cy="301548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306E817-7290-0545-DA47-EC4CDA04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17032"/>
            <a:ext cx="7071973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Jaderná válka?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Je to daleko od energetiky, ale zatraceně blízko našich životů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Svět znovu – poprvé od 80.let minulého století – propočítává pravděpodobnost jaderné války</a:t>
            </a:r>
          </a:p>
          <a:p>
            <a:endParaRPr lang="cs-CZ" sz="3600" b="1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49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„Nudná“ Rada TTE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V pátek 30. září proběhla již třetí mimořádná Rada pro energetiku (EU TTE </a:t>
            </a:r>
            <a:r>
              <a:rPr lang="cs-CZ" sz="3600" dirty="0" err="1">
                <a:latin typeface="Georgia" pitchFamily="18" charset="0"/>
              </a:rPr>
              <a:t>Council</a:t>
            </a:r>
            <a:r>
              <a:rPr lang="cs-CZ" sz="3600" dirty="0">
                <a:latin typeface="Georgia" pitchFamily="18" charset="0"/>
              </a:rPr>
              <a:t>). Obvykle předsednictví v Radě svolává jednu za půl roku. My máme třetí za tři měsíce (26.7., 6.9., 30.9.)</a:t>
            </a:r>
          </a:p>
          <a:p>
            <a:r>
              <a:rPr lang="cs-CZ" sz="3600" dirty="0">
                <a:latin typeface="Georgia" pitchFamily="18" charset="0"/>
              </a:rPr>
              <a:t>A nikoho to vlastně nepřekvapuje</a:t>
            </a:r>
          </a:p>
          <a:p>
            <a:endParaRPr lang="cs-CZ" sz="3600" b="1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5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Pokud by dosud nezačala diskuse…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… tak Vás rozhodně jen tak něco nezaujme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Do debaty: jodové tablety pro občany (Evropská rada?); další vývoj války; ruští emigranti/dezertéři</a:t>
            </a:r>
          </a:p>
          <a:p>
            <a:r>
              <a:rPr lang="cs-CZ" sz="3600" dirty="0">
                <a:latin typeface="Georgia" pitchFamily="18" charset="0"/>
              </a:rPr>
              <a:t>Jinak </a:t>
            </a:r>
            <a:r>
              <a:rPr lang="cs-CZ" sz="3600">
                <a:latin typeface="Georgia" pitchFamily="18" charset="0"/>
              </a:rPr>
              <a:t>už opravdu nevím.</a:t>
            </a:r>
            <a:endParaRPr lang="cs-CZ" sz="3600" dirty="0">
              <a:latin typeface="Georgia" pitchFamily="18" charset="0"/>
            </a:endParaRPr>
          </a:p>
          <a:p>
            <a:endParaRPr lang="cs-CZ" sz="3600" b="1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Uprostřed děje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Zažíváme nejdynamičtější měsíce 21.století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Je snadné nepostřehnout, jak moc se mění – a jak rychle</a:t>
            </a: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52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957973C-F802-BF1E-A6B4-081EA057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3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A7B5364-B0E8-ADF2-8871-53249264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30996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9FE442C-94EF-D020-526B-FAEEB55A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0"/>
            <a:ext cx="4499198" cy="13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Událost roku, nebo dne?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Za normálních okolností by</a:t>
            </a:r>
            <a:r>
              <a:rPr lang="cs-CZ" sz="3600" i="1" dirty="0">
                <a:latin typeface="Georgia" pitchFamily="18" charset="0"/>
              </a:rPr>
              <a:t> </a:t>
            </a:r>
            <a:r>
              <a:rPr lang="cs-CZ" sz="3600" i="1" dirty="0" err="1">
                <a:latin typeface="Georgia" pitchFamily="18" charset="0"/>
              </a:rPr>
              <a:t>treuhand</a:t>
            </a:r>
            <a:r>
              <a:rPr lang="cs-CZ" sz="3600" i="1" dirty="0">
                <a:latin typeface="Georgia" pitchFamily="18" charset="0"/>
              </a:rPr>
              <a:t> </a:t>
            </a:r>
            <a:r>
              <a:rPr lang="cs-CZ" sz="3600" dirty="0">
                <a:latin typeface="Georgia" pitchFamily="18" charset="0"/>
              </a:rPr>
              <a:t>pro majetek </a:t>
            </a:r>
            <a:r>
              <a:rPr lang="cs-CZ" sz="3600" dirty="0" err="1">
                <a:latin typeface="Georgia" pitchFamily="18" charset="0"/>
              </a:rPr>
              <a:t>Rosněfti</a:t>
            </a:r>
            <a:r>
              <a:rPr lang="cs-CZ" sz="3600" dirty="0">
                <a:latin typeface="Georgia" pitchFamily="18" charset="0"/>
              </a:rPr>
              <a:t> v Německu byl událostí roku: pátek 16. září 2022 by byl připomínán ještě po letech.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Letos v září to byla hlavní zpráva jen pár hodin po oznámení…</a:t>
            </a: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54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9B22FCC-1E57-E30B-D776-03217105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5B74606-2F34-A7E4-97D1-AFA09317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5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Výbuchy v moři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V pondělí 26. září byl v 02:03 </a:t>
            </a:r>
            <a:r>
              <a:rPr lang="cs-CZ" sz="3600" dirty="0" err="1">
                <a:latin typeface="Georgia" pitchFamily="18" charset="0"/>
              </a:rPr>
              <a:t>zaznemán</a:t>
            </a:r>
            <a:r>
              <a:rPr lang="cs-CZ" sz="3600" dirty="0">
                <a:latin typeface="Georgia" pitchFamily="18" charset="0"/>
              </a:rPr>
              <a:t> výbuch na plynovodu </a:t>
            </a:r>
            <a:r>
              <a:rPr lang="cs-CZ" sz="3600" dirty="0" err="1">
                <a:latin typeface="Georgia" pitchFamily="18" charset="0"/>
              </a:rPr>
              <a:t>Nord</a:t>
            </a:r>
            <a:r>
              <a:rPr lang="cs-CZ" sz="3600" dirty="0">
                <a:latin typeface="Georgia" pitchFamily="18" charset="0"/>
              </a:rPr>
              <a:t> Stream 2.</a:t>
            </a:r>
          </a:p>
          <a:p>
            <a:r>
              <a:rPr lang="cs-CZ" sz="3600" dirty="0">
                <a:latin typeface="Georgia" pitchFamily="18" charset="0"/>
              </a:rPr>
              <a:t>Ve stejný den v 19:03 série výbuchů na jiném místě poškodila </a:t>
            </a:r>
            <a:r>
              <a:rPr lang="cs-CZ" sz="3600" dirty="0" err="1">
                <a:latin typeface="Georgia" pitchFamily="18" charset="0"/>
              </a:rPr>
              <a:t>Nord</a:t>
            </a:r>
            <a:r>
              <a:rPr lang="cs-CZ" sz="3600" dirty="0">
                <a:latin typeface="Georgia" pitchFamily="18" charset="0"/>
              </a:rPr>
              <a:t> Stream 1 a znovu i NS 2.</a:t>
            </a: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26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C7447FB-39C5-06D7-1198-457DD783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7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375F6E-5A43-FF58-9A4D-8F2C2D97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31" y="0"/>
            <a:ext cx="6635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4A8EC-7332-4DE1-8C45-3EE230B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/>
                </a:solidFill>
                <a:latin typeface="Georgia" pitchFamily="18" charset="0"/>
              </a:rPr>
              <a:t>Máme jiné starosti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B84446-4988-4875-B20B-0CD7B80A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latin typeface="Georgia" pitchFamily="18" charset="0"/>
              </a:rPr>
              <a:t>Výbuchy v Baltu by byly obrovskou událostí. (Pamatujete všechny ty články, projevy, konference a politické deklarace okolo </a:t>
            </a:r>
            <a:r>
              <a:rPr lang="cs-CZ" sz="3600" dirty="0" err="1">
                <a:latin typeface="Georgia" pitchFamily="18" charset="0"/>
              </a:rPr>
              <a:t>Nord</a:t>
            </a:r>
            <a:r>
              <a:rPr lang="cs-CZ" sz="3600" dirty="0">
                <a:latin typeface="Georgia" pitchFamily="18" charset="0"/>
              </a:rPr>
              <a:t> Streamu 1 i 2?)</a:t>
            </a:r>
          </a:p>
          <a:p>
            <a:endParaRPr lang="cs-CZ" sz="3600" dirty="0">
              <a:latin typeface="Georgia" pitchFamily="18" charset="0"/>
            </a:endParaRPr>
          </a:p>
          <a:p>
            <a:r>
              <a:rPr lang="cs-CZ" sz="3600" dirty="0">
                <a:latin typeface="Georgia" pitchFamily="18" charset="0"/>
              </a:rPr>
              <a:t>Kdyby se mezitím neděly věci mnohem podstatnější.</a:t>
            </a: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cs-CZ" sz="3600" dirty="0">
              <a:latin typeface="Georgia" pitchFamily="18" charset="0"/>
            </a:endParaRPr>
          </a:p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AD6565-8082-4556-994A-53F23BD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264769-77EF-4CD0-90DE-F7D7F2D423C4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17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9FB90674-2E1B-AC4F-057C-209E0701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9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217B4CF-F058-2C06-F652-3D1BC4FEB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27" y="0"/>
            <a:ext cx="484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659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324</Words>
  <Application>Microsoft Office PowerPoint</Application>
  <PresentationFormat>Předvádění na obrazovce (4:3)</PresentationFormat>
  <Paragraphs>66</Paragraphs>
  <Slides>15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Motiv sady Office</vt:lpstr>
      <vt:lpstr>Energetická bezpečnost: Aktuality</vt:lpstr>
      <vt:lpstr>Uprostřed děje</vt:lpstr>
      <vt:lpstr>Prezentace aplikace PowerPoint</vt:lpstr>
      <vt:lpstr>Událost roku, nebo dne?</vt:lpstr>
      <vt:lpstr>Prezentace aplikace PowerPoint</vt:lpstr>
      <vt:lpstr>Výbuchy v moři</vt:lpstr>
      <vt:lpstr>Prezentace aplikace PowerPoint</vt:lpstr>
      <vt:lpstr>Máme jiné starosti</vt:lpstr>
      <vt:lpstr>Prezentace aplikace PowerPoint</vt:lpstr>
      <vt:lpstr>Ruská mobilizace</vt:lpstr>
      <vt:lpstr>Prezentace aplikace PowerPoint</vt:lpstr>
      <vt:lpstr>Prezentace aplikace PowerPoint</vt:lpstr>
      <vt:lpstr>Jaderná válka?</vt:lpstr>
      <vt:lpstr>„Nudná“ Rada TTE</vt:lpstr>
      <vt:lpstr>Pokud by dosud nezačala diskuse…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Energetická bezpečnost: proč právě teď?</dc:title>
  <dc:creator>X Y</dc:creator>
  <cp:lastModifiedBy>Knapek, Jaroslav</cp:lastModifiedBy>
  <cp:revision>135</cp:revision>
  <dcterms:modified xsi:type="dcterms:W3CDTF">2022-10-10T14:44:38Z</dcterms:modified>
</cp:coreProperties>
</file>