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DBE4"/>
    <a:srgbClr val="D8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9FB2B-D3D5-4B37-BDA3-9B67CE60F4D7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15394-4A82-407D-AF37-FE5DF2AD6C8C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Team</a:t>
          </a:r>
        </a:p>
      </dgm:t>
    </dgm:pt>
    <dgm:pt modelId="{D594AF3E-507A-4736-9977-0F610F8C6A44}" type="parTrans" cxnId="{564EC0EB-F17C-4D3D-BD48-0676372DC0A3}">
      <dgm:prSet/>
      <dgm:spPr/>
      <dgm:t>
        <a:bodyPr/>
        <a:lstStyle/>
        <a:p>
          <a:endParaRPr lang="en-US"/>
        </a:p>
      </dgm:t>
    </dgm:pt>
    <dgm:pt modelId="{3F37EB60-0A6C-4D26-B7F0-9C61C4C2FB91}" type="sibTrans" cxnId="{564EC0EB-F17C-4D3D-BD48-0676372DC0A3}">
      <dgm:prSet/>
      <dgm:spPr/>
      <dgm:t>
        <a:bodyPr/>
        <a:lstStyle/>
        <a:p>
          <a:endParaRPr lang="en-US"/>
        </a:p>
      </dgm:t>
    </dgm:pt>
    <dgm:pt modelId="{C5D804EB-A405-4D19-9B74-ECABE2473B2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/>
            <a:t>Borsha</a:t>
          </a:r>
          <a:endParaRPr lang="en-US" dirty="0"/>
        </a:p>
      </dgm:t>
    </dgm:pt>
    <dgm:pt modelId="{6CE49D9F-B431-46E0-A7F1-C2E36B39F700}" type="parTrans" cxnId="{3C095091-7C1D-4FFB-99B1-9628658CFCE8}">
      <dgm:prSet/>
      <dgm:spPr/>
      <dgm:t>
        <a:bodyPr/>
        <a:lstStyle/>
        <a:p>
          <a:endParaRPr lang="en-US"/>
        </a:p>
      </dgm:t>
    </dgm:pt>
    <dgm:pt modelId="{C72CED48-80AC-4448-A741-D22066054028}" type="sibTrans" cxnId="{3C095091-7C1D-4FFB-99B1-9628658CFCE8}">
      <dgm:prSet/>
      <dgm:spPr/>
      <dgm:t>
        <a:bodyPr/>
        <a:lstStyle/>
        <a:p>
          <a:endParaRPr lang="en-US"/>
        </a:p>
      </dgm:t>
    </dgm:pt>
    <dgm:pt modelId="{D46B45C2-1478-4C49-A0A4-2EB35A51CCB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err="1"/>
            <a:t>Ruhi</a:t>
          </a:r>
          <a:endParaRPr lang="en-US" dirty="0"/>
        </a:p>
      </dgm:t>
    </dgm:pt>
    <dgm:pt modelId="{4D7FEFE3-7AFD-495D-AAF9-3AA31D1650EF}" type="parTrans" cxnId="{D81C7A5B-8866-45B0-929B-7F9C8AF912B3}">
      <dgm:prSet/>
      <dgm:spPr/>
      <dgm:t>
        <a:bodyPr/>
        <a:lstStyle/>
        <a:p>
          <a:endParaRPr lang="en-US"/>
        </a:p>
      </dgm:t>
    </dgm:pt>
    <dgm:pt modelId="{3D609E24-83C8-4D8C-89F3-13A1923A2B82}" type="sibTrans" cxnId="{D81C7A5B-8866-45B0-929B-7F9C8AF912B3}">
      <dgm:prSet/>
      <dgm:spPr/>
      <dgm:t>
        <a:bodyPr/>
        <a:lstStyle/>
        <a:p>
          <a:endParaRPr lang="en-US"/>
        </a:p>
      </dgm:t>
    </dgm:pt>
    <dgm:pt modelId="{F97BA193-7D1C-484C-A9B5-7408DFB6189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Elena</a:t>
          </a:r>
        </a:p>
      </dgm:t>
    </dgm:pt>
    <dgm:pt modelId="{C28712CA-E79C-491E-AA52-09BFFAEC1317}" type="parTrans" cxnId="{91C82F29-CC19-46C6-9FB8-A75B5A503DBF}">
      <dgm:prSet/>
      <dgm:spPr/>
      <dgm:t>
        <a:bodyPr/>
        <a:lstStyle/>
        <a:p>
          <a:endParaRPr lang="en-US"/>
        </a:p>
      </dgm:t>
    </dgm:pt>
    <dgm:pt modelId="{0C15F6A7-EF68-4FCB-B4ED-668DA16774F4}" type="sibTrans" cxnId="{91C82F29-CC19-46C6-9FB8-A75B5A503DBF}">
      <dgm:prSet/>
      <dgm:spPr/>
      <dgm:t>
        <a:bodyPr/>
        <a:lstStyle/>
        <a:p>
          <a:endParaRPr lang="en-US"/>
        </a:p>
      </dgm:t>
    </dgm:pt>
    <dgm:pt modelId="{B9747152-9423-44D6-8997-6D3FAF69F430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Maya</a:t>
          </a:r>
        </a:p>
      </dgm:t>
    </dgm:pt>
    <dgm:pt modelId="{B6BDCAFA-9951-4598-ACCB-A0496C4D94F2}" type="parTrans" cxnId="{EE16A9B2-B32F-4EA2-B5A7-2DDDD2668765}">
      <dgm:prSet/>
      <dgm:spPr/>
      <dgm:t>
        <a:bodyPr/>
        <a:lstStyle/>
        <a:p>
          <a:endParaRPr lang="en-US"/>
        </a:p>
      </dgm:t>
    </dgm:pt>
    <dgm:pt modelId="{335F03FA-E158-48FB-814E-FC18193A9246}" type="sibTrans" cxnId="{EE16A9B2-B32F-4EA2-B5A7-2DDDD2668765}">
      <dgm:prSet/>
      <dgm:spPr/>
      <dgm:t>
        <a:bodyPr/>
        <a:lstStyle/>
        <a:p>
          <a:endParaRPr lang="en-US"/>
        </a:p>
      </dgm:t>
    </dgm:pt>
    <dgm:pt modelId="{2B92FD2A-9641-42E7-80BE-D23EF64DA828}">
      <dgm:prSet phldrT="[Text]"/>
      <dgm:spPr>
        <a:solidFill>
          <a:srgbClr val="24DBE4"/>
        </a:solidFill>
      </dgm:spPr>
      <dgm:t>
        <a:bodyPr/>
        <a:lstStyle/>
        <a:p>
          <a:r>
            <a:rPr lang="en-US" dirty="0" err="1"/>
            <a:t>Akhi</a:t>
          </a:r>
          <a:endParaRPr lang="en-US" dirty="0"/>
        </a:p>
      </dgm:t>
    </dgm:pt>
    <dgm:pt modelId="{84DF7E73-919E-4B8A-AC1E-006A40653D80}" type="parTrans" cxnId="{86977DD1-F6C2-485F-8BE5-48419E21CABD}">
      <dgm:prSet/>
      <dgm:spPr/>
      <dgm:t>
        <a:bodyPr/>
        <a:lstStyle/>
        <a:p>
          <a:endParaRPr lang="en-US"/>
        </a:p>
      </dgm:t>
    </dgm:pt>
    <dgm:pt modelId="{EF010944-58BC-422F-9D0C-17D0E378CABB}" type="sibTrans" cxnId="{86977DD1-F6C2-485F-8BE5-48419E21CABD}">
      <dgm:prSet/>
      <dgm:spPr/>
      <dgm:t>
        <a:bodyPr/>
        <a:lstStyle/>
        <a:p>
          <a:endParaRPr lang="en-US"/>
        </a:p>
      </dgm:t>
    </dgm:pt>
    <dgm:pt modelId="{E1F83A73-90FF-435D-B049-B367D7ACD580}">
      <dgm:prSet phldrT="[Text]"/>
      <dgm:spPr>
        <a:solidFill>
          <a:srgbClr val="D8304C"/>
        </a:solidFill>
      </dgm:spPr>
      <dgm:t>
        <a:bodyPr/>
        <a:lstStyle/>
        <a:p>
          <a:r>
            <a:rPr lang="en-US" dirty="0"/>
            <a:t>Nohore</a:t>
          </a:r>
        </a:p>
      </dgm:t>
    </dgm:pt>
    <dgm:pt modelId="{69D7C695-9932-4E54-B2A5-51349AA44BC9}" type="parTrans" cxnId="{BD880ACA-36AB-4EFC-AD3D-7763A56C8F71}">
      <dgm:prSet/>
      <dgm:spPr/>
      <dgm:t>
        <a:bodyPr/>
        <a:lstStyle/>
        <a:p>
          <a:endParaRPr lang="en-US"/>
        </a:p>
      </dgm:t>
    </dgm:pt>
    <dgm:pt modelId="{34CDDAEF-D83A-41A1-8BBB-3539D7120636}" type="sibTrans" cxnId="{BD880ACA-36AB-4EFC-AD3D-7763A56C8F71}">
      <dgm:prSet/>
      <dgm:spPr/>
      <dgm:t>
        <a:bodyPr/>
        <a:lstStyle/>
        <a:p>
          <a:endParaRPr lang="en-US"/>
        </a:p>
      </dgm:t>
    </dgm:pt>
    <dgm:pt modelId="{F3373C07-087F-4BF4-9331-12E3FDAD99D7}" type="pres">
      <dgm:prSet presAssocID="{5769FB2B-D3D5-4B37-BDA3-9B67CE60F4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4FF929A-7002-47E4-AC7F-38B661666F89}" type="pres">
      <dgm:prSet presAssocID="{7EB15394-4A82-407D-AF37-FE5DF2AD6C8C}" presName="Parent" presStyleLbl="node0" presStyleIdx="0" presStyleCnt="1">
        <dgm:presLayoutVars>
          <dgm:chMax val="6"/>
          <dgm:chPref val="6"/>
        </dgm:presLayoutVars>
      </dgm:prSet>
      <dgm:spPr/>
    </dgm:pt>
    <dgm:pt modelId="{6154AC0E-3E77-43CC-A302-A08228599709}" type="pres">
      <dgm:prSet presAssocID="{C5D804EB-A405-4D19-9B74-ECABE2473B2F}" presName="Accent1" presStyleCnt="0"/>
      <dgm:spPr/>
    </dgm:pt>
    <dgm:pt modelId="{ED8CEB61-C4FE-4E84-85FE-EF7FD861AEC8}" type="pres">
      <dgm:prSet presAssocID="{C5D804EB-A405-4D19-9B74-ECABE2473B2F}" presName="Accent" presStyleLbl="bgShp" presStyleIdx="0" presStyleCnt="6"/>
      <dgm:spPr/>
    </dgm:pt>
    <dgm:pt modelId="{39DC2DD5-5FA6-44DF-A854-FCC46DE67BA2}" type="pres">
      <dgm:prSet presAssocID="{C5D804EB-A405-4D19-9B74-ECABE2473B2F}" presName="Child1" presStyleLbl="node1" presStyleIdx="0" presStyleCnt="6" custLinFactNeighborX="-213">
        <dgm:presLayoutVars>
          <dgm:chMax val="0"/>
          <dgm:chPref val="0"/>
          <dgm:bulletEnabled val="1"/>
        </dgm:presLayoutVars>
      </dgm:prSet>
      <dgm:spPr/>
    </dgm:pt>
    <dgm:pt modelId="{FB8135FF-0EA5-4BC4-B6B5-46E9FD6ADE84}" type="pres">
      <dgm:prSet presAssocID="{D46B45C2-1478-4C49-A0A4-2EB35A51CCB5}" presName="Accent2" presStyleCnt="0"/>
      <dgm:spPr/>
    </dgm:pt>
    <dgm:pt modelId="{3FC283F4-644C-43CE-8F28-6D33701DFA8A}" type="pres">
      <dgm:prSet presAssocID="{D46B45C2-1478-4C49-A0A4-2EB35A51CCB5}" presName="Accent" presStyleLbl="bgShp" presStyleIdx="1" presStyleCnt="6"/>
      <dgm:spPr/>
    </dgm:pt>
    <dgm:pt modelId="{06204F1B-05BD-4D44-A714-EE6F18F8BFAA}" type="pres">
      <dgm:prSet presAssocID="{D46B45C2-1478-4C49-A0A4-2EB35A51CCB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8E38355-EE6D-4E32-982E-D98F7A6B07EC}" type="pres">
      <dgm:prSet presAssocID="{F97BA193-7D1C-484C-A9B5-7408DFB61894}" presName="Accent3" presStyleCnt="0"/>
      <dgm:spPr/>
    </dgm:pt>
    <dgm:pt modelId="{8C4AD623-7D4E-4E04-8471-ECACDA60FD5D}" type="pres">
      <dgm:prSet presAssocID="{F97BA193-7D1C-484C-A9B5-7408DFB61894}" presName="Accent" presStyleLbl="bgShp" presStyleIdx="2" presStyleCnt="6"/>
      <dgm:spPr/>
    </dgm:pt>
    <dgm:pt modelId="{BFA85DF9-AE1D-43BB-B7A9-9D87F3FC18BB}" type="pres">
      <dgm:prSet presAssocID="{F97BA193-7D1C-484C-A9B5-7408DFB6189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DA85F7D-28DA-4127-8832-7717F8910507}" type="pres">
      <dgm:prSet presAssocID="{B9747152-9423-44D6-8997-6D3FAF69F430}" presName="Accent4" presStyleCnt="0"/>
      <dgm:spPr/>
    </dgm:pt>
    <dgm:pt modelId="{734AA5B6-3267-46EB-BE28-105B7101CC73}" type="pres">
      <dgm:prSet presAssocID="{B9747152-9423-44D6-8997-6D3FAF69F430}" presName="Accent" presStyleLbl="bgShp" presStyleIdx="3" presStyleCnt="6"/>
      <dgm:spPr/>
    </dgm:pt>
    <dgm:pt modelId="{A9E7E10A-30FA-4C6F-99B6-CAA574E09DE9}" type="pres">
      <dgm:prSet presAssocID="{B9747152-9423-44D6-8997-6D3FAF69F43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7559F11-791F-43D2-92B0-C820BBC0348C}" type="pres">
      <dgm:prSet presAssocID="{2B92FD2A-9641-42E7-80BE-D23EF64DA828}" presName="Accent5" presStyleCnt="0"/>
      <dgm:spPr/>
    </dgm:pt>
    <dgm:pt modelId="{498BC5B6-8F0D-407A-9E7F-0AA71590CF6B}" type="pres">
      <dgm:prSet presAssocID="{2B92FD2A-9641-42E7-80BE-D23EF64DA828}" presName="Accent" presStyleLbl="bgShp" presStyleIdx="4" presStyleCnt="6"/>
      <dgm:spPr/>
    </dgm:pt>
    <dgm:pt modelId="{1DE0EE32-ACC0-42D6-A14B-EF36EDD615B7}" type="pres">
      <dgm:prSet presAssocID="{2B92FD2A-9641-42E7-80BE-D23EF64DA82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31E4A3B-6A6C-4980-8434-ED0A066B0151}" type="pres">
      <dgm:prSet presAssocID="{E1F83A73-90FF-435D-B049-B367D7ACD580}" presName="Accent6" presStyleCnt="0"/>
      <dgm:spPr/>
    </dgm:pt>
    <dgm:pt modelId="{0C82AE71-E4E1-4146-A871-749280A3D7DA}" type="pres">
      <dgm:prSet presAssocID="{E1F83A73-90FF-435D-B049-B367D7ACD580}" presName="Accent" presStyleLbl="bgShp" presStyleIdx="5" presStyleCnt="6"/>
      <dgm:spPr/>
    </dgm:pt>
    <dgm:pt modelId="{CE00F055-2DA6-48EA-B2E9-E08FA26CE6A0}" type="pres">
      <dgm:prSet presAssocID="{E1F83A73-90FF-435D-B049-B367D7ACD58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1C82F29-CC19-46C6-9FB8-A75B5A503DBF}" srcId="{7EB15394-4A82-407D-AF37-FE5DF2AD6C8C}" destId="{F97BA193-7D1C-484C-A9B5-7408DFB61894}" srcOrd="2" destOrd="0" parTransId="{C28712CA-E79C-491E-AA52-09BFFAEC1317}" sibTransId="{0C15F6A7-EF68-4FCB-B4ED-668DA16774F4}"/>
    <dgm:cxn modelId="{CDCD1B3B-2AC8-4868-8D29-2F7F5843B6BC}" type="presOf" srcId="{B9747152-9423-44D6-8997-6D3FAF69F430}" destId="{A9E7E10A-30FA-4C6F-99B6-CAA574E09DE9}" srcOrd="0" destOrd="0" presId="urn:microsoft.com/office/officeart/2011/layout/HexagonRadial"/>
    <dgm:cxn modelId="{D81C7A5B-8866-45B0-929B-7F9C8AF912B3}" srcId="{7EB15394-4A82-407D-AF37-FE5DF2AD6C8C}" destId="{D46B45C2-1478-4C49-A0A4-2EB35A51CCB5}" srcOrd="1" destOrd="0" parTransId="{4D7FEFE3-7AFD-495D-AAF9-3AA31D1650EF}" sibTransId="{3D609E24-83C8-4D8C-89F3-13A1923A2B82}"/>
    <dgm:cxn modelId="{C71DDE5D-6AAB-43A4-9C61-72ECEDCC4921}" type="presOf" srcId="{E1F83A73-90FF-435D-B049-B367D7ACD580}" destId="{CE00F055-2DA6-48EA-B2E9-E08FA26CE6A0}" srcOrd="0" destOrd="0" presId="urn:microsoft.com/office/officeart/2011/layout/HexagonRadial"/>
    <dgm:cxn modelId="{4DA89E4E-5777-40AD-9BE9-B298CBF51123}" type="presOf" srcId="{5769FB2B-D3D5-4B37-BDA3-9B67CE60F4D7}" destId="{F3373C07-087F-4BF4-9331-12E3FDAD99D7}" srcOrd="0" destOrd="0" presId="urn:microsoft.com/office/officeart/2011/layout/HexagonRadial"/>
    <dgm:cxn modelId="{FF32CC83-C4F5-46E4-8C53-1F9B83D51F59}" type="presOf" srcId="{D46B45C2-1478-4C49-A0A4-2EB35A51CCB5}" destId="{06204F1B-05BD-4D44-A714-EE6F18F8BFAA}" srcOrd="0" destOrd="0" presId="urn:microsoft.com/office/officeart/2011/layout/HexagonRadial"/>
    <dgm:cxn modelId="{40680C88-711C-4014-AA83-B611E6B86E2C}" type="presOf" srcId="{7EB15394-4A82-407D-AF37-FE5DF2AD6C8C}" destId="{C4FF929A-7002-47E4-AC7F-38B661666F89}" srcOrd="0" destOrd="0" presId="urn:microsoft.com/office/officeart/2011/layout/HexagonRadial"/>
    <dgm:cxn modelId="{3C095091-7C1D-4FFB-99B1-9628658CFCE8}" srcId="{7EB15394-4A82-407D-AF37-FE5DF2AD6C8C}" destId="{C5D804EB-A405-4D19-9B74-ECABE2473B2F}" srcOrd="0" destOrd="0" parTransId="{6CE49D9F-B431-46E0-A7F1-C2E36B39F700}" sibTransId="{C72CED48-80AC-4448-A741-D22066054028}"/>
    <dgm:cxn modelId="{EE16A9B2-B32F-4EA2-B5A7-2DDDD2668765}" srcId="{7EB15394-4A82-407D-AF37-FE5DF2AD6C8C}" destId="{B9747152-9423-44D6-8997-6D3FAF69F430}" srcOrd="3" destOrd="0" parTransId="{B6BDCAFA-9951-4598-ACCB-A0496C4D94F2}" sibTransId="{335F03FA-E158-48FB-814E-FC18193A9246}"/>
    <dgm:cxn modelId="{BD880ACA-36AB-4EFC-AD3D-7763A56C8F71}" srcId="{7EB15394-4A82-407D-AF37-FE5DF2AD6C8C}" destId="{E1F83A73-90FF-435D-B049-B367D7ACD580}" srcOrd="5" destOrd="0" parTransId="{69D7C695-9932-4E54-B2A5-51349AA44BC9}" sibTransId="{34CDDAEF-D83A-41A1-8BBB-3539D7120636}"/>
    <dgm:cxn modelId="{1CC76ACB-D860-4537-8D55-66B5D72598A6}" type="presOf" srcId="{C5D804EB-A405-4D19-9B74-ECABE2473B2F}" destId="{39DC2DD5-5FA6-44DF-A854-FCC46DE67BA2}" srcOrd="0" destOrd="0" presId="urn:microsoft.com/office/officeart/2011/layout/HexagonRadial"/>
    <dgm:cxn modelId="{C24954D0-694C-40FF-B692-37A9BAA02A32}" type="presOf" srcId="{F97BA193-7D1C-484C-A9B5-7408DFB61894}" destId="{BFA85DF9-AE1D-43BB-B7A9-9D87F3FC18BB}" srcOrd="0" destOrd="0" presId="urn:microsoft.com/office/officeart/2011/layout/HexagonRadial"/>
    <dgm:cxn modelId="{86977DD1-F6C2-485F-8BE5-48419E21CABD}" srcId="{7EB15394-4A82-407D-AF37-FE5DF2AD6C8C}" destId="{2B92FD2A-9641-42E7-80BE-D23EF64DA828}" srcOrd="4" destOrd="0" parTransId="{84DF7E73-919E-4B8A-AC1E-006A40653D80}" sibTransId="{EF010944-58BC-422F-9D0C-17D0E378CABB}"/>
    <dgm:cxn modelId="{7D0C30E1-8BD5-464E-BEA2-12155E955E89}" type="presOf" srcId="{2B92FD2A-9641-42E7-80BE-D23EF64DA828}" destId="{1DE0EE32-ACC0-42D6-A14B-EF36EDD615B7}" srcOrd="0" destOrd="0" presId="urn:microsoft.com/office/officeart/2011/layout/HexagonRadial"/>
    <dgm:cxn modelId="{564EC0EB-F17C-4D3D-BD48-0676372DC0A3}" srcId="{5769FB2B-D3D5-4B37-BDA3-9B67CE60F4D7}" destId="{7EB15394-4A82-407D-AF37-FE5DF2AD6C8C}" srcOrd="0" destOrd="0" parTransId="{D594AF3E-507A-4736-9977-0F610F8C6A44}" sibTransId="{3F37EB60-0A6C-4D26-B7F0-9C61C4C2FB91}"/>
    <dgm:cxn modelId="{C90EF8C4-9FA8-434E-9FF0-8913D616DFEF}" type="presParOf" srcId="{F3373C07-087F-4BF4-9331-12E3FDAD99D7}" destId="{C4FF929A-7002-47E4-AC7F-38B661666F89}" srcOrd="0" destOrd="0" presId="urn:microsoft.com/office/officeart/2011/layout/HexagonRadial"/>
    <dgm:cxn modelId="{6678DD89-7813-451B-9DC0-17A32D998591}" type="presParOf" srcId="{F3373C07-087F-4BF4-9331-12E3FDAD99D7}" destId="{6154AC0E-3E77-43CC-A302-A08228599709}" srcOrd="1" destOrd="0" presId="urn:microsoft.com/office/officeart/2011/layout/HexagonRadial"/>
    <dgm:cxn modelId="{7781E596-0B63-4267-BE69-562EE68E779E}" type="presParOf" srcId="{6154AC0E-3E77-43CC-A302-A08228599709}" destId="{ED8CEB61-C4FE-4E84-85FE-EF7FD861AEC8}" srcOrd="0" destOrd="0" presId="urn:microsoft.com/office/officeart/2011/layout/HexagonRadial"/>
    <dgm:cxn modelId="{79D3FDF9-8D4A-496D-A42F-582A1BFD1454}" type="presParOf" srcId="{F3373C07-087F-4BF4-9331-12E3FDAD99D7}" destId="{39DC2DD5-5FA6-44DF-A854-FCC46DE67BA2}" srcOrd="2" destOrd="0" presId="urn:microsoft.com/office/officeart/2011/layout/HexagonRadial"/>
    <dgm:cxn modelId="{9DE2CD1F-D524-41C4-A4A8-B6792DC204ED}" type="presParOf" srcId="{F3373C07-087F-4BF4-9331-12E3FDAD99D7}" destId="{FB8135FF-0EA5-4BC4-B6B5-46E9FD6ADE84}" srcOrd="3" destOrd="0" presId="urn:microsoft.com/office/officeart/2011/layout/HexagonRadial"/>
    <dgm:cxn modelId="{75A47B99-BA69-462D-8B99-20ADD2EB3093}" type="presParOf" srcId="{FB8135FF-0EA5-4BC4-B6B5-46E9FD6ADE84}" destId="{3FC283F4-644C-43CE-8F28-6D33701DFA8A}" srcOrd="0" destOrd="0" presId="urn:microsoft.com/office/officeart/2011/layout/HexagonRadial"/>
    <dgm:cxn modelId="{0986FCFF-F22C-443D-AFA7-8188BDE6E87D}" type="presParOf" srcId="{F3373C07-087F-4BF4-9331-12E3FDAD99D7}" destId="{06204F1B-05BD-4D44-A714-EE6F18F8BFAA}" srcOrd="4" destOrd="0" presId="urn:microsoft.com/office/officeart/2011/layout/HexagonRadial"/>
    <dgm:cxn modelId="{77E8665F-954B-4DCE-8C4C-59C92985B4E8}" type="presParOf" srcId="{F3373C07-087F-4BF4-9331-12E3FDAD99D7}" destId="{E8E38355-EE6D-4E32-982E-D98F7A6B07EC}" srcOrd="5" destOrd="0" presId="urn:microsoft.com/office/officeart/2011/layout/HexagonRadial"/>
    <dgm:cxn modelId="{5B0A4DB0-398E-4E00-949E-1261493720E8}" type="presParOf" srcId="{E8E38355-EE6D-4E32-982E-D98F7A6B07EC}" destId="{8C4AD623-7D4E-4E04-8471-ECACDA60FD5D}" srcOrd="0" destOrd="0" presId="urn:microsoft.com/office/officeart/2011/layout/HexagonRadial"/>
    <dgm:cxn modelId="{1878A42B-3C97-45A4-9D05-EB117AC61D8B}" type="presParOf" srcId="{F3373C07-087F-4BF4-9331-12E3FDAD99D7}" destId="{BFA85DF9-AE1D-43BB-B7A9-9D87F3FC18BB}" srcOrd="6" destOrd="0" presId="urn:microsoft.com/office/officeart/2011/layout/HexagonRadial"/>
    <dgm:cxn modelId="{10026304-BA2A-4D06-9380-A90B891EFBD4}" type="presParOf" srcId="{F3373C07-087F-4BF4-9331-12E3FDAD99D7}" destId="{5DA85F7D-28DA-4127-8832-7717F8910507}" srcOrd="7" destOrd="0" presId="urn:microsoft.com/office/officeart/2011/layout/HexagonRadial"/>
    <dgm:cxn modelId="{CA3F9E48-6D39-4074-943F-8D32184AECA3}" type="presParOf" srcId="{5DA85F7D-28DA-4127-8832-7717F8910507}" destId="{734AA5B6-3267-46EB-BE28-105B7101CC73}" srcOrd="0" destOrd="0" presId="urn:microsoft.com/office/officeart/2011/layout/HexagonRadial"/>
    <dgm:cxn modelId="{2841AC25-7B59-477F-BD51-F6FCA8CC327F}" type="presParOf" srcId="{F3373C07-087F-4BF4-9331-12E3FDAD99D7}" destId="{A9E7E10A-30FA-4C6F-99B6-CAA574E09DE9}" srcOrd="8" destOrd="0" presId="urn:microsoft.com/office/officeart/2011/layout/HexagonRadial"/>
    <dgm:cxn modelId="{5FE3DAB8-6A4D-4686-80AB-59DBF7003AA2}" type="presParOf" srcId="{F3373C07-087F-4BF4-9331-12E3FDAD99D7}" destId="{F7559F11-791F-43D2-92B0-C820BBC0348C}" srcOrd="9" destOrd="0" presId="urn:microsoft.com/office/officeart/2011/layout/HexagonRadial"/>
    <dgm:cxn modelId="{BACBCF52-D0DE-4C19-BB53-43E7F81DD21D}" type="presParOf" srcId="{F7559F11-791F-43D2-92B0-C820BBC0348C}" destId="{498BC5B6-8F0D-407A-9E7F-0AA71590CF6B}" srcOrd="0" destOrd="0" presId="urn:microsoft.com/office/officeart/2011/layout/HexagonRadial"/>
    <dgm:cxn modelId="{C931A350-67D9-4935-8F41-1A68E5FF6578}" type="presParOf" srcId="{F3373C07-087F-4BF4-9331-12E3FDAD99D7}" destId="{1DE0EE32-ACC0-42D6-A14B-EF36EDD615B7}" srcOrd="10" destOrd="0" presId="urn:microsoft.com/office/officeart/2011/layout/HexagonRadial"/>
    <dgm:cxn modelId="{580F3EAB-91CA-4D44-AD69-98AC32AB2D9F}" type="presParOf" srcId="{F3373C07-087F-4BF4-9331-12E3FDAD99D7}" destId="{131E4A3B-6A6C-4980-8434-ED0A066B0151}" srcOrd="11" destOrd="0" presId="urn:microsoft.com/office/officeart/2011/layout/HexagonRadial"/>
    <dgm:cxn modelId="{E2F10EE3-AD4A-4B8B-90A7-41E379E52847}" type="presParOf" srcId="{131E4A3B-6A6C-4980-8434-ED0A066B0151}" destId="{0C82AE71-E4E1-4146-A871-749280A3D7DA}" srcOrd="0" destOrd="0" presId="urn:microsoft.com/office/officeart/2011/layout/HexagonRadial"/>
    <dgm:cxn modelId="{096A807C-3560-4EB2-960B-B8CD98561B0E}" type="presParOf" srcId="{F3373C07-087F-4BF4-9331-12E3FDAD99D7}" destId="{CE00F055-2DA6-48EA-B2E9-E08FA26CE6A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F929A-7002-47E4-AC7F-38B661666F89}">
      <dsp:nvSpPr>
        <dsp:cNvPr id="0" name=""/>
        <dsp:cNvSpPr/>
      </dsp:nvSpPr>
      <dsp:spPr>
        <a:xfrm>
          <a:off x="4365484" y="1403741"/>
          <a:ext cx="1784216" cy="1543419"/>
        </a:xfrm>
        <a:prstGeom prst="hexagon">
          <a:avLst>
            <a:gd name="adj" fmla="val 28570"/>
            <a:gd name="vf" fmla="val 1154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Team</a:t>
          </a:r>
        </a:p>
      </dsp:txBody>
      <dsp:txXfrm>
        <a:off x="4661154" y="1659507"/>
        <a:ext cx="1192876" cy="1031887"/>
      </dsp:txXfrm>
    </dsp:sp>
    <dsp:sp modelId="{3FC283F4-644C-43CE-8F28-6D33701DFA8A}">
      <dsp:nvSpPr>
        <dsp:cNvPr id="0" name=""/>
        <dsp:cNvSpPr/>
      </dsp:nvSpPr>
      <dsp:spPr>
        <a:xfrm>
          <a:off x="5482746" y="665319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C2DD5-5FA6-44DF-A854-FCC46DE67BA2}">
      <dsp:nvSpPr>
        <dsp:cNvPr id="0" name=""/>
        <dsp:cNvSpPr/>
      </dsp:nvSpPr>
      <dsp:spPr>
        <a:xfrm>
          <a:off x="4526721" y="0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Borsha</a:t>
          </a:r>
          <a:endParaRPr lang="en-US" sz="2300" kern="1200" dirty="0"/>
        </a:p>
      </dsp:txBody>
      <dsp:txXfrm>
        <a:off x="4769031" y="209626"/>
        <a:ext cx="977532" cy="845681"/>
      </dsp:txXfrm>
    </dsp:sp>
    <dsp:sp modelId="{8C4AD623-7D4E-4E04-8471-ECACDA60FD5D}">
      <dsp:nvSpPr>
        <dsp:cNvPr id="0" name=""/>
        <dsp:cNvSpPr/>
      </dsp:nvSpPr>
      <dsp:spPr>
        <a:xfrm>
          <a:off x="6268399" y="174967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04F1B-05BD-4D44-A714-EE6F18F8BFAA}">
      <dsp:nvSpPr>
        <dsp:cNvPr id="0" name=""/>
        <dsp:cNvSpPr/>
      </dsp:nvSpPr>
      <dsp:spPr>
        <a:xfrm>
          <a:off x="5870800" y="778019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Ruhi</a:t>
          </a:r>
          <a:endParaRPr lang="en-US" sz="2300" kern="1200" dirty="0"/>
        </a:p>
      </dsp:txBody>
      <dsp:txXfrm>
        <a:off x="6113110" y="987645"/>
        <a:ext cx="977532" cy="845681"/>
      </dsp:txXfrm>
    </dsp:sp>
    <dsp:sp modelId="{734AA5B6-3267-46EB-BE28-105B7101CC73}">
      <dsp:nvSpPr>
        <dsp:cNvPr id="0" name=""/>
        <dsp:cNvSpPr/>
      </dsp:nvSpPr>
      <dsp:spPr>
        <a:xfrm>
          <a:off x="5722634" y="2973704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85DF9-AE1D-43BB-B7A9-9D87F3FC18BB}">
      <dsp:nvSpPr>
        <dsp:cNvPr id="0" name=""/>
        <dsp:cNvSpPr/>
      </dsp:nvSpPr>
      <dsp:spPr>
        <a:xfrm>
          <a:off x="5870800" y="230751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Elena</a:t>
          </a:r>
        </a:p>
      </dsp:txBody>
      <dsp:txXfrm>
        <a:off x="6113110" y="2517140"/>
        <a:ext cx="977532" cy="845681"/>
      </dsp:txXfrm>
    </dsp:sp>
    <dsp:sp modelId="{498BC5B6-8F0D-407A-9E7F-0AA71590CF6B}">
      <dsp:nvSpPr>
        <dsp:cNvPr id="0" name=""/>
        <dsp:cNvSpPr/>
      </dsp:nvSpPr>
      <dsp:spPr>
        <a:xfrm>
          <a:off x="4368804" y="3100763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7E10A-30FA-4C6F-99B6-CAA574E09DE9}">
      <dsp:nvSpPr>
        <dsp:cNvPr id="0" name=""/>
        <dsp:cNvSpPr/>
      </dsp:nvSpPr>
      <dsp:spPr>
        <a:xfrm>
          <a:off x="4529836" y="308640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Maya</a:t>
          </a:r>
        </a:p>
      </dsp:txBody>
      <dsp:txXfrm>
        <a:off x="4772146" y="3296030"/>
        <a:ext cx="977532" cy="845681"/>
      </dsp:txXfrm>
    </dsp:sp>
    <dsp:sp modelId="{0C82AE71-E4E1-4146-A871-749280A3D7DA}">
      <dsp:nvSpPr>
        <dsp:cNvPr id="0" name=""/>
        <dsp:cNvSpPr/>
      </dsp:nvSpPr>
      <dsp:spPr>
        <a:xfrm>
          <a:off x="3570285" y="2016845"/>
          <a:ext cx="673179" cy="5800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EE32-ACC0-42D6-A14B-EF36EDD615B7}">
      <dsp:nvSpPr>
        <dsp:cNvPr id="0" name=""/>
        <dsp:cNvSpPr/>
      </dsp:nvSpPr>
      <dsp:spPr>
        <a:xfrm>
          <a:off x="3182646" y="2308384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rgbClr val="24DBE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Akhi</a:t>
          </a:r>
          <a:endParaRPr lang="en-US" sz="2300" kern="1200" dirty="0"/>
        </a:p>
      </dsp:txBody>
      <dsp:txXfrm>
        <a:off x="3424956" y="2518010"/>
        <a:ext cx="977532" cy="845681"/>
      </dsp:txXfrm>
    </dsp:sp>
    <dsp:sp modelId="{CE00F055-2DA6-48EA-B2E9-E08FA26CE6A0}">
      <dsp:nvSpPr>
        <dsp:cNvPr id="0" name=""/>
        <dsp:cNvSpPr/>
      </dsp:nvSpPr>
      <dsp:spPr>
        <a:xfrm>
          <a:off x="3182646" y="776278"/>
          <a:ext cx="1462152" cy="1264933"/>
        </a:xfrm>
        <a:prstGeom prst="hexagon">
          <a:avLst>
            <a:gd name="adj" fmla="val 28570"/>
            <a:gd name="vf" fmla="val 115470"/>
          </a:avLst>
        </a:prstGeom>
        <a:solidFill>
          <a:srgbClr val="D8304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Nohore</a:t>
          </a:r>
        </a:p>
      </dsp:txBody>
      <dsp:txXfrm>
        <a:off x="3424956" y="985904"/>
        <a:ext cx="977532" cy="84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CB1E82-7032-DA58-E4D5-65170E49FA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A1BE1-EE66-0024-E7A5-60B15BC35B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38FD-EB56-41C2-9F14-0E6077C2571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70FB0-77C9-ED59-02F3-A66E5B2328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FBF3A-0723-168E-7BF5-847D874E18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7C009-8776-4C10-8EED-CBAB0FB2A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196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1C328-0EBB-4A5A-AEED-7D4D7A0D446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F1B68-32EA-4FAB-9CE9-E3283457E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8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C71C-578E-9AF0-4DCB-C6ADC0A85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52F29-1349-BA02-6D85-79760353A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4997-992E-6F98-CC94-4CD4321C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C53E-419B-45E7-97E4-90751B153A9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E070-2374-ABE3-9181-A594B42A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8F6BB-DCE3-30FA-37CD-2AD07268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5ADC-55BB-6232-EC96-FA437498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F81F0-80B9-AFA0-76AD-34195CC26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CD2F-DC45-FB7E-A18B-69ED6F6A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DFAC-0857-4673-BEDB-83A8D103A67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B1F3-7FF3-BF3C-3B65-76DCE9C8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FAE6-7DA3-6378-9192-5388CCDE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CE50B-43DA-FFDA-5CB7-F40253210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CFBBA-3633-6EDB-199B-B5BA42A8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FA7E-DBB3-B513-8800-B08423BD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70DF-B709-4109-9194-586F5C998E06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4168-C622-5045-E1A4-C1FAD35A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4022-F38F-9CBC-E263-DC959D7B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E33F-0D8F-A096-B00F-3488A951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5496-3835-8E3A-B4A3-698BA818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533B-AE13-E7F0-06CD-F08C6F7B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46F2-6F1E-403C-BEC3-C393EE832AA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BA11-98DB-03A4-C8E5-DE4970BF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ED86-B148-066E-8A18-A92DDCB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0B65-FE0B-4569-C645-A5FC8F20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283C-E1FD-BC7F-C693-9BCD0D65B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83EA-0A08-6C51-562D-3612993F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EF4E-C865-4A24-B094-1E3D055F95C5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EE0F-3132-54BB-2328-00B2B56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1DBC-6648-6DEF-8277-F2281DC0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CD50-013B-2E2F-9117-D4B73F8C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F52A-A6CB-F596-6DFF-C935AB7C5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BCD5-AD22-31C8-7A76-6CA1105DD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FDE3-15E2-20BA-EC47-4DFE597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2AA6-CA7A-4E63-9F57-EB5F732E8655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B0642-60BE-7C4A-9DE5-FBF4CECE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9F2C1-F19C-D541-7666-AAD17A7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23D2-C178-F182-3EDB-342F49AA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1F379-C07B-5DCC-A0E1-54E9FD655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675C-605C-A324-914F-DBFF40483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A4402-3B3C-FFF1-D8C8-EA558FCBD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9969A-5367-722C-3FBD-BE0351CAF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282CF-031A-6DF5-4E3F-4FA64BC4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386A-5F26-4411-8897-3684BD733942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B4308-F0A4-5F9D-071B-562E7D5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6B2DA-21FF-A253-1E90-DA7AA310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2BCE-747D-2816-756C-F6B097E3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B0588-396D-035C-0C52-97CBC175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3CB3-B2C6-41E6-ACF6-AD6C3AF50A7A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4640A-B06A-FF0A-7568-8B5DE5B0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45088-D8FF-085A-67D2-EF58D4AD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D08E5-13E0-EA9C-DEE2-F50724F6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2B862-F044-41C3-B225-C00B376472C9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D31F1-B2BF-309B-9270-567E5078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2EAA3-F886-702A-D4B2-C50E2429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F54F-AE92-7CAD-21F3-0171A379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8FE9-4473-B963-DE77-84C2EDF3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E78D4-242B-0815-8539-6EA77E8E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C323-0AF7-C761-0D51-79FE44ED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C057-9A0F-4D1C-B06B-BC3FCC8BC21E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ADF4-C864-A072-B5C2-F425CB0D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800F7-90BC-E08D-ED83-FA9A7664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D73A-E94A-4884-F667-E4397A3C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9AA38-E77A-901F-301B-C5DAF5E31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C3F5F-E8CE-46E6-A00A-22B9154BB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E4DF-66F9-CEC0-2D21-106EBDF0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FFE4-CD6B-40BC-B890-0A9AE870B76D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9C275-8812-027C-6AFC-022FF04C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8C318-DC6A-81D1-EA15-03ACE543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711FA-9C1E-9A57-302A-29FEF94D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DCDD-EE74-E72B-FAD7-057DB77C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7F28-878E-F566-4CA7-1975B2CE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01EF-BE2C-4978-8738-6DEC8B2E157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2A29-F616-C0DB-83F7-87680A33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D2C7-96F9-CA43-A1AB-8B3051B53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96A3-94AF-4590-B03D-5E6E1B71B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pple-fruit-red-apple-cutting-board-111141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90D0-007C-DF2D-429B-9C01157B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Annual day of my college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AE252-80B2-3CF8-AF0C-DC767089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03672-AFD1-EB98-5D18-5020536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F978-DA3D-EA26-C677-FA600D44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23FBFA-B0DE-9F1D-5825-045C8CD72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80797" y="1891781"/>
            <a:ext cx="5919074" cy="39213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CE387-8E84-3273-3190-DDA9008B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0690-136F-7513-0952-FB465030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3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807E-5E7B-D8A8-6C97-B195E535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Campus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9A565-1A43-869A-ED27-C9A096B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AD9E8-F7B9-3D66-26C4-5BA3C633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Barishal University completes 1st ...">
            <a:extLst>
              <a:ext uri="{FF2B5EF4-FFF2-40B4-BE49-F238E27FC236}">
                <a16:creationId xmlns:a16="http://schemas.microsoft.com/office/drawing/2014/main" id="{666B2A98-B923-8A80-BF67-D1BDBAEB45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55" y="2123768"/>
            <a:ext cx="622689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11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968A61-F896-525B-5982-2277EDD7A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457004"/>
              </p:ext>
            </p:extLst>
          </p:nvPr>
        </p:nvGraphicFramePr>
        <p:xfrm>
          <a:off x="680884" y="8325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A7F42-B9BF-266E-D373-D38C9379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65086-74CA-2568-55F5-DFAE2016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1AEB-4658-7407-1AF7-54D4EF50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7419"/>
            <a:ext cx="10515600" cy="149578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Cabin-semi-bold"/>
              </a:rPr>
              <a:t>What Are Public-Private Partnerships?</a:t>
            </a:r>
            <a:br>
              <a:rPr lang="en-US" b="1" i="0" dirty="0">
                <a:solidFill>
                  <a:srgbClr val="111111"/>
                </a:solidFill>
                <a:effectLst/>
                <a:latin typeface="Cabin-semi-bold"/>
              </a:rPr>
            </a:br>
            <a:br>
              <a:rPr lang="en-US" b="0" i="0" dirty="0">
                <a:solidFill>
                  <a:srgbClr val="111111"/>
                </a:solidFill>
                <a:effectLst/>
                <a:latin typeface="Bangla175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CA183-6B01-A7CD-47E5-E1638120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C2CDD-A8BB-F35B-3BDE-C0A9436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96A3-94AF-4590-B03D-5E6E1B71B8A3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28B504-15B0-4F19-3CA5-6F0E70193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06" y="3024494"/>
            <a:ext cx="4492419" cy="2540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D51DF-AC0D-09B2-7ACB-0697A5E1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3024494"/>
            <a:ext cx="4492420" cy="254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Bangla175</vt:lpstr>
      <vt:lpstr>Cabin-semi-bold</vt:lpstr>
      <vt:lpstr>Calibri</vt:lpstr>
      <vt:lpstr>Calibri Light</vt:lpstr>
      <vt:lpstr>Office Theme</vt:lpstr>
      <vt:lpstr>Annual day of my college</vt:lpstr>
      <vt:lpstr>Apple</vt:lpstr>
      <vt:lpstr>My Campus</vt:lpstr>
      <vt:lpstr>PowerPoint Presentation</vt:lpstr>
      <vt:lpstr>What Are Public-Private Partnerships?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Nohore Jubayda</dc:creator>
  <cp:lastModifiedBy>Nohore Jubayda</cp:lastModifiedBy>
  <cp:revision>2</cp:revision>
  <dcterms:created xsi:type="dcterms:W3CDTF">2024-12-06T11:56:38Z</dcterms:created>
  <dcterms:modified xsi:type="dcterms:W3CDTF">2024-12-06T17:29:56Z</dcterms:modified>
</cp:coreProperties>
</file>